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426" r:id="rId3"/>
    <p:sldId id="429" r:id="rId4"/>
    <p:sldId id="393" r:id="rId5"/>
    <p:sldId id="427" r:id="rId6"/>
    <p:sldId id="435" r:id="rId7"/>
    <p:sldId id="436" r:id="rId8"/>
    <p:sldId id="437" r:id="rId9"/>
    <p:sldId id="438" r:id="rId10"/>
    <p:sldId id="439" r:id="rId11"/>
    <p:sldId id="440" r:id="rId12"/>
    <p:sldId id="442" r:id="rId13"/>
    <p:sldId id="443" r:id="rId14"/>
    <p:sldId id="431" r:id="rId15"/>
    <p:sldId id="432" r:id="rId16"/>
    <p:sldId id="441" r:id="rId17"/>
    <p:sldId id="411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beçalho" id="{5FC89775-FB6E-4C19-956E-F1500EF82FB1}">
          <p14:sldIdLst>
            <p14:sldId id="256"/>
            <p14:sldId id="426"/>
          </p14:sldIdLst>
        </p14:section>
        <p14:section name="Corpo" id="{C1B52B8F-9741-461F-B9F3-77474CB36529}">
          <p14:sldIdLst>
            <p14:sldId id="429"/>
            <p14:sldId id="393"/>
            <p14:sldId id="427"/>
            <p14:sldId id="435"/>
            <p14:sldId id="436"/>
            <p14:sldId id="437"/>
            <p14:sldId id="438"/>
            <p14:sldId id="439"/>
            <p14:sldId id="440"/>
            <p14:sldId id="442"/>
            <p14:sldId id="443"/>
            <p14:sldId id="431"/>
            <p14:sldId id="432"/>
            <p14:sldId id="441"/>
          </p14:sldIdLst>
        </p14:section>
        <p14:section name="Rodape" id="{B0B1DD15-0515-4D55-A34A-D4778AB43883}">
          <p14:sldIdLst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32179-6943-44CA-80D9-FF4921C83F2D}" v="1722" dt="2025-09-02T04:27:27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isson Carvalho Vasconcelos" userId="4fded42ca2697f29" providerId="LiveId" clId="{8111BBC7-7873-4550-9427-039A8A2B38F4}"/>
    <pc:docChg chg="undo redo custSel addSld delSld modSld sldOrd modSection">
      <pc:chgData name="Álisson Carvalho Vasconcelos" userId="4fded42ca2697f29" providerId="LiveId" clId="{8111BBC7-7873-4550-9427-039A8A2B38F4}" dt="2025-08-26T19:26:21.478" v="1002" actId="20577"/>
      <pc:docMkLst>
        <pc:docMk/>
      </pc:docMkLst>
      <pc:sldChg chg="addSp delSp modSp mod modNotesTx">
        <pc:chgData name="Álisson Carvalho Vasconcelos" userId="4fded42ca2697f29" providerId="LiveId" clId="{8111BBC7-7873-4550-9427-039A8A2B38F4}" dt="2025-08-26T13:00:32.028" v="1001" actId="20577"/>
        <pc:sldMkLst>
          <pc:docMk/>
          <pc:sldMk cId="2371509768" sldId="256"/>
        </pc:sldMkLst>
        <pc:spChg chg="mod">
          <ac:chgData name="Álisson Carvalho Vasconcelos" userId="4fded42ca2697f29" providerId="LiveId" clId="{8111BBC7-7873-4550-9427-039A8A2B38F4}" dt="2025-08-26T13:00:32.028" v="1001" actId="20577"/>
          <ac:spMkLst>
            <pc:docMk/>
            <pc:sldMk cId="2371509768" sldId="256"/>
            <ac:spMk id="2" creationId="{141B575F-EFCB-CF0D-B662-64A5A9C2BECB}"/>
          </ac:spMkLst>
        </pc:spChg>
        <pc:spChg chg="mod">
          <ac:chgData name="Álisson Carvalho Vasconcelos" userId="4fded42ca2697f29" providerId="LiveId" clId="{8111BBC7-7873-4550-9427-039A8A2B38F4}" dt="2025-08-26T12:57:15.248" v="998" actId="20577"/>
          <ac:spMkLst>
            <pc:docMk/>
            <pc:sldMk cId="2371509768" sldId="256"/>
            <ac:spMk id="3" creationId="{BF31D382-4EC9-15BF-CF66-C58C350C174A}"/>
          </ac:spMkLst>
        </pc:spChg>
        <pc:spChg chg="mod">
          <ac:chgData name="Álisson Carvalho Vasconcelos" userId="4fded42ca2697f29" providerId="LiveId" clId="{8111BBC7-7873-4550-9427-039A8A2B38F4}" dt="2025-08-25T16:55:53.793" v="410" actId="164"/>
          <ac:spMkLst>
            <pc:docMk/>
            <pc:sldMk cId="2371509768" sldId="256"/>
            <ac:spMk id="4" creationId="{DCC87D01-EE91-292F-BFB5-44F2B77AB5E1}"/>
          </ac:spMkLst>
        </pc:spChg>
        <pc:grpChg chg="add mod">
          <ac:chgData name="Álisson Carvalho Vasconcelos" userId="4fded42ca2697f29" providerId="LiveId" clId="{8111BBC7-7873-4550-9427-039A8A2B38F4}" dt="2025-08-25T16:55:53.793" v="410" actId="164"/>
          <ac:grpSpMkLst>
            <pc:docMk/>
            <pc:sldMk cId="2371509768" sldId="256"/>
            <ac:grpSpMk id="12" creationId="{FBC441C6-0D38-D3A0-3C28-B01ADD09DFD7}"/>
          </ac:grpSpMkLst>
        </pc:grpChg>
        <pc:picChg chg="add mod">
          <ac:chgData name="Álisson Carvalho Vasconcelos" userId="4fded42ca2697f29" providerId="LiveId" clId="{8111BBC7-7873-4550-9427-039A8A2B38F4}" dt="2025-08-25T16:50:01.537" v="259"/>
          <ac:picMkLst>
            <pc:docMk/>
            <pc:sldMk cId="2371509768" sldId="256"/>
            <ac:picMk id="8" creationId="{947EA7ED-103F-3CB6-08A1-958D7ED59B95}"/>
          </ac:picMkLst>
        </pc:picChg>
        <pc:picChg chg="add mod">
          <ac:chgData name="Álisson Carvalho Vasconcelos" userId="4fded42ca2697f29" providerId="LiveId" clId="{8111BBC7-7873-4550-9427-039A8A2B38F4}" dt="2025-08-25T16:50:55.470" v="375" actId="1036"/>
          <ac:picMkLst>
            <pc:docMk/>
            <pc:sldMk cId="2371509768" sldId="256"/>
            <ac:picMk id="10" creationId="{05BF06D3-087E-241B-2AE5-0EB8053D4C19}"/>
          </ac:picMkLst>
        </pc:picChg>
        <pc:picChg chg="mod">
          <ac:chgData name="Álisson Carvalho Vasconcelos" userId="4fded42ca2697f29" providerId="LiveId" clId="{8111BBC7-7873-4550-9427-039A8A2B38F4}" dt="2025-08-25T16:55:53.793" v="410" actId="164"/>
          <ac:picMkLst>
            <pc:docMk/>
            <pc:sldMk cId="2371509768" sldId="256"/>
            <ac:picMk id="19" creationId="{DF5FD383-4578-58F3-3595-269F8FB867F9}"/>
          </ac:picMkLst>
        </pc:picChg>
      </pc:sldChg>
      <pc:sldChg chg="addSp delSp modSp del mod modNotesTx">
        <pc:chgData name="Álisson Carvalho Vasconcelos" userId="4fded42ca2697f29" providerId="LiveId" clId="{8111BBC7-7873-4550-9427-039A8A2B38F4}" dt="2025-08-25T16:55:13.837" v="404" actId="2696"/>
        <pc:sldMkLst>
          <pc:docMk/>
          <pc:sldMk cId="1511864638" sldId="257"/>
        </pc:sldMkLst>
      </pc:sldChg>
      <pc:sldChg chg="addSp delSp modSp mod setBg modNotesTx">
        <pc:chgData name="Álisson Carvalho Vasconcelos" userId="4fded42ca2697f29" providerId="LiveId" clId="{8111BBC7-7873-4550-9427-039A8A2B38F4}" dt="2025-08-26T06:05:09.301" v="949" actId="478"/>
        <pc:sldMkLst>
          <pc:docMk/>
          <pc:sldMk cId="3493554410" sldId="393"/>
        </pc:sldMkLst>
        <pc:spChg chg="mod">
          <ac:chgData name="Álisson Carvalho Vasconcelos" userId="4fded42ca2697f29" providerId="LiveId" clId="{8111BBC7-7873-4550-9427-039A8A2B38F4}" dt="2025-08-26T05:44:56.040" v="646" actId="20577"/>
          <ac:spMkLst>
            <pc:docMk/>
            <pc:sldMk cId="3493554410" sldId="393"/>
            <ac:spMk id="2" creationId="{00000000-0000-0000-0000-000000000000}"/>
          </ac:spMkLst>
        </pc:spChg>
        <pc:spChg chg="add mod">
          <ac:chgData name="Álisson Carvalho Vasconcelos" userId="4fded42ca2697f29" providerId="LiveId" clId="{8111BBC7-7873-4550-9427-039A8A2B38F4}" dt="2025-08-26T05:39:07.110" v="586"/>
          <ac:spMkLst>
            <pc:docMk/>
            <pc:sldMk cId="3493554410" sldId="393"/>
            <ac:spMk id="24" creationId="{B7675E64-3E63-E771-0A75-43BEAFD2337C}"/>
          </ac:spMkLst>
        </pc:spChg>
        <pc:spChg chg="add">
          <ac:chgData name="Álisson Carvalho Vasconcelos" userId="4fded42ca2697f29" providerId="LiveId" clId="{8111BBC7-7873-4550-9427-039A8A2B38F4}" dt="2025-08-26T05:38:20.487" v="582" actId="26606"/>
          <ac:spMkLst>
            <pc:docMk/>
            <pc:sldMk cId="3493554410" sldId="393"/>
            <ac:spMk id="28" creationId="{50D1C5B3-B60D-4696-AE60-100D5EC8AB5D}"/>
          </ac:spMkLst>
        </pc:spChg>
        <pc:grpChg chg="add">
          <ac:chgData name="Álisson Carvalho Vasconcelos" userId="4fded42ca2697f29" providerId="LiveId" clId="{8111BBC7-7873-4550-9427-039A8A2B38F4}" dt="2025-08-26T05:38:20.487" v="582" actId="26606"/>
          <ac:grpSpMkLst>
            <pc:docMk/>
            <pc:sldMk cId="3493554410" sldId="393"/>
            <ac:grpSpMk id="30" creationId="{73EDDF53-0851-48D4-A466-6FE0DCE91E73}"/>
          </ac:grpSpMkLst>
        </pc:grpChg>
        <pc:picChg chg="add mod">
          <ac:chgData name="Álisson Carvalho Vasconcelos" userId="4fded42ca2697f29" providerId="LiveId" clId="{8111BBC7-7873-4550-9427-039A8A2B38F4}" dt="2025-08-26T05:38:42.185" v="585" actId="14100"/>
          <ac:picMkLst>
            <pc:docMk/>
            <pc:sldMk cId="3493554410" sldId="393"/>
            <ac:picMk id="17" creationId="{38F2B666-8E60-6446-1ED5-A23D27BEF6E9}"/>
          </ac:picMkLst>
        </pc:picChg>
      </pc:sldChg>
      <pc:sldChg chg="addSp delSp modSp del mod">
        <pc:chgData name="Álisson Carvalho Vasconcelos" userId="4fded42ca2697f29" providerId="LiveId" clId="{8111BBC7-7873-4550-9427-039A8A2B38F4}" dt="2025-08-26T05:40:11.885" v="596" actId="2696"/>
        <pc:sldMkLst>
          <pc:docMk/>
          <pc:sldMk cId="3051181927" sldId="394"/>
        </pc:sldMkLst>
      </pc:sldChg>
      <pc:sldChg chg="del">
        <pc:chgData name="Álisson Carvalho Vasconcelos" userId="4fded42ca2697f29" providerId="LiveId" clId="{8111BBC7-7873-4550-9427-039A8A2B38F4}" dt="2025-08-26T05:43:03.360" v="620" actId="47"/>
        <pc:sldMkLst>
          <pc:docMk/>
          <pc:sldMk cId="3906718406" sldId="396"/>
        </pc:sldMkLst>
      </pc:sldChg>
      <pc:sldChg chg="del">
        <pc:chgData name="Álisson Carvalho Vasconcelos" userId="4fded42ca2697f29" providerId="LiveId" clId="{8111BBC7-7873-4550-9427-039A8A2B38F4}" dt="2025-08-26T05:43:04.571" v="621" actId="47"/>
        <pc:sldMkLst>
          <pc:docMk/>
          <pc:sldMk cId="3597127746" sldId="398"/>
        </pc:sldMkLst>
      </pc:sldChg>
      <pc:sldChg chg="del">
        <pc:chgData name="Álisson Carvalho Vasconcelos" userId="4fded42ca2697f29" providerId="LiveId" clId="{8111BBC7-7873-4550-9427-039A8A2B38F4}" dt="2025-08-26T05:43:06.141" v="622" actId="47"/>
        <pc:sldMkLst>
          <pc:docMk/>
          <pc:sldMk cId="2122324263" sldId="399"/>
        </pc:sldMkLst>
      </pc:sldChg>
      <pc:sldChg chg="del">
        <pc:chgData name="Álisson Carvalho Vasconcelos" userId="4fded42ca2697f29" providerId="LiveId" clId="{8111BBC7-7873-4550-9427-039A8A2B38F4}" dt="2025-08-26T05:46:26.346" v="669" actId="47"/>
        <pc:sldMkLst>
          <pc:docMk/>
          <pc:sldMk cId="1164978416" sldId="400"/>
        </pc:sldMkLst>
      </pc:sldChg>
      <pc:sldChg chg="del">
        <pc:chgData name="Álisson Carvalho Vasconcelos" userId="4fded42ca2697f29" providerId="LiveId" clId="{8111BBC7-7873-4550-9427-039A8A2B38F4}" dt="2025-08-26T05:43:07.444" v="623" actId="47"/>
        <pc:sldMkLst>
          <pc:docMk/>
          <pc:sldMk cId="44083189" sldId="402"/>
        </pc:sldMkLst>
      </pc:sldChg>
      <pc:sldChg chg="del">
        <pc:chgData name="Álisson Carvalho Vasconcelos" userId="4fded42ca2697f29" providerId="LiveId" clId="{8111BBC7-7873-4550-9427-039A8A2B38F4}" dt="2025-08-26T05:43:09.751" v="625" actId="47"/>
        <pc:sldMkLst>
          <pc:docMk/>
          <pc:sldMk cId="2674041390" sldId="403"/>
        </pc:sldMkLst>
      </pc:sldChg>
      <pc:sldChg chg="del">
        <pc:chgData name="Álisson Carvalho Vasconcelos" userId="4fded42ca2697f29" providerId="LiveId" clId="{8111BBC7-7873-4550-9427-039A8A2B38F4}" dt="2025-08-26T05:46:41.836" v="673" actId="47"/>
        <pc:sldMkLst>
          <pc:docMk/>
          <pc:sldMk cId="2850491352" sldId="404"/>
        </pc:sldMkLst>
      </pc:sldChg>
      <pc:sldChg chg="del">
        <pc:chgData name="Álisson Carvalho Vasconcelos" userId="4fded42ca2697f29" providerId="LiveId" clId="{8111BBC7-7873-4550-9427-039A8A2B38F4}" dt="2025-08-26T05:46:39.700" v="672" actId="47"/>
        <pc:sldMkLst>
          <pc:docMk/>
          <pc:sldMk cId="1291159564" sldId="405"/>
        </pc:sldMkLst>
      </pc:sldChg>
      <pc:sldChg chg="del">
        <pc:chgData name="Álisson Carvalho Vasconcelos" userId="4fded42ca2697f29" providerId="LiveId" clId="{8111BBC7-7873-4550-9427-039A8A2B38F4}" dt="2025-08-26T06:06:44.290" v="957" actId="47"/>
        <pc:sldMkLst>
          <pc:docMk/>
          <pc:sldMk cId="1676252378" sldId="407"/>
        </pc:sldMkLst>
      </pc:sldChg>
      <pc:sldChg chg="del">
        <pc:chgData name="Álisson Carvalho Vasconcelos" userId="4fded42ca2697f29" providerId="LiveId" clId="{8111BBC7-7873-4550-9427-039A8A2B38F4}" dt="2025-08-26T05:43:08.590" v="624" actId="47"/>
        <pc:sldMkLst>
          <pc:docMk/>
          <pc:sldMk cId="642856668" sldId="408"/>
        </pc:sldMkLst>
      </pc:sldChg>
      <pc:sldChg chg="del">
        <pc:chgData name="Álisson Carvalho Vasconcelos" userId="4fded42ca2697f29" providerId="LiveId" clId="{8111BBC7-7873-4550-9427-039A8A2B38F4}" dt="2025-08-26T05:46:29.209" v="670" actId="47"/>
        <pc:sldMkLst>
          <pc:docMk/>
          <pc:sldMk cId="3034289593" sldId="409"/>
        </pc:sldMkLst>
      </pc:sldChg>
      <pc:sldChg chg="del">
        <pc:chgData name="Álisson Carvalho Vasconcelos" userId="4fded42ca2697f29" providerId="LiveId" clId="{8111BBC7-7873-4550-9427-039A8A2B38F4}" dt="2025-08-26T06:06:45.375" v="958" actId="47"/>
        <pc:sldMkLst>
          <pc:docMk/>
          <pc:sldMk cId="2796765297" sldId="410"/>
        </pc:sldMkLst>
      </pc:sldChg>
      <pc:sldChg chg="addSp delSp modSp mod modNotesTx">
        <pc:chgData name="Álisson Carvalho Vasconcelos" userId="4fded42ca2697f29" providerId="LiveId" clId="{8111BBC7-7873-4550-9427-039A8A2B38F4}" dt="2025-08-26T06:32:04.184" v="991" actId="1076"/>
        <pc:sldMkLst>
          <pc:docMk/>
          <pc:sldMk cId="4151182013" sldId="411"/>
        </pc:sldMkLst>
        <pc:spChg chg="mod">
          <ac:chgData name="Álisson Carvalho Vasconcelos" userId="4fded42ca2697f29" providerId="LiveId" clId="{8111BBC7-7873-4550-9427-039A8A2B38F4}" dt="2025-08-26T06:26:01.075" v="975" actId="207"/>
          <ac:spMkLst>
            <pc:docMk/>
            <pc:sldMk cId="4151182013" sldId="411"/>
            <ac:spMk id="7" creationId="{9DC23BE1-41FA-F184-13D3-DC30D52C858A}"/>
          </ac:spMkLst>
        </pc:spChg>
        <pc:spChg chg="mod">
          <ac:chgData name="Álisson Carvalho Vasconcelos" userId="4fded42ca2697f29" providerId="LiveId" clId="{8111BBC7-7873-4550-9427-039A8A2B38F4}" dt="2025-08-26T06:08:32.520" v="969"/>
          <ac:spMkLst>
            <pc:docMk/>
            <pc:sldMk cId="4151182013" sldId="411"/>
            <ac:spMk id="17" creationId="{F75ED5E1-FF9C-2F45-81D6-F0276BF3F8B6}"/>
          </ac:spMkLst>
        </pc:spChg>
        <pc:grpChg chg="add mod">
          <ac:chgData name="Álisson Carvalho Vasconcelos" userId="4fded42ca2697f29" providerId="LiveId" clId="{8111BBC7-7873-4550-9427-039A8A2B38F4}" dt="2025-08-26T06:08:32.520" v="969"/>
          <ac:grpSpMkLst>
            <pc:docMk/>
            <pc:sldMk cId="4151182013" sldId="411"/>
            <ac:grpSpMk id="13" creationId="{8FBEAC7D-F576-E051-FF9C-AC03E71DD8CC}"/>
          </ac:grpSpMkLst>
        </pc:grpChg>
        <pc:picChg chg="add 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2" creationId="{2FC6DA4C-1E3D-367E-DD67-2E9E8FE3883E}"/>
          </ac:picMkLst>
        </pc:picChg>
        <pc:picChg chg="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6" creationId="{3AC224F4-E667-1F82-904F-325812BB6A79}"/>
          </ac:picMkLst>
        </pc:picChg>
        <pc:picChg chg="add 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8" creationId="{2FDA6707-6F74-4A46-E5D9-33F8EDCB5115}"/>
          </ac:picMkLst>
        </pc:picChg>
        <pc:picChg chg="add mod ord">
          <ac:chgData name="Álisson Carvalho Vasconcelos" userId="4fded42ca2697f29" providerId="LiveId" clId="{8111BBC7-7873-4550-9427-039A8A2B38F4}" dt="2025-08-26T06:25:29.444" v="974" actId="167"/>
          <ac:picMkLst>
            <pc:docMk/>
            <pc:sldMk cId="4151182013" sldId="411"/>
            <ac:picMk id="22" creationId="{BE26B916-9EF8-EBBF-D009-809A4402B8DF}"/>
          </ac:picMkLst>
        </pc:picChg>
        <pc:picChg chg="add mod">
          <ac:chgData name="Álisson Carvalho Vasconcelos" userId="4fded42ca2697f29" providerId="LiveId" clId="{8111BBC7-7873-4550-9427-039A8A2B38F4}" dt="2025-08-26T06:32:04.184" v="991" actId="1076"/>
          <ac:picMkLst>
            <pc:docMk/>
            <pc:sldMk cId="4151182013" sldId="411"/>
            <ac:picMk id="26" creationId="{4DA8C992-4552-DD85-D7F9-4C68FB18C6CC}"/>
          </ac:picMkLst>
        </pc:picChg>
      </pc:sldChg>
      <pc:sldChg chg="del">
        <pc:chgData name="Álisson Carvalho Vasconcelos" userId="4fded42ca2697f29" providerId="LiveId" clId="{8111BBC7-7873-4550-9427-039A8A2B38F4}" dt="2025-08-26T05:42:58.041" v="617" actId="47"/>
        <pc:sldMkLst>
          <pc:docMk/>
          <pc:sldMk cId="1654875790" sldId="412"/>
        </pc:sldMkLst>
      </pc:sldChg>
      <pc:sldChg chg="del">
        <pc:chgData name="Álisson Carvalho Vasconcelos" userId="4fded42ca2697f29" providerId="LiveId" clId="{8111BBC7-7873-4550-9427-039A8A2B38F4}" dt="2025-08-26T05:43:00.695" v="618" actId="47"/>
        <pc:sldMkLst>
          <pc:docMk/>
          <pc:sldMk cId="2300216686" sldId="413"/>
        </pc:sldMkLst>
      </pc:sldChg>
      <pc:sldChg chg="del">
        <pc:chgData name="Álisson Carvalho Vasconcelos" userId="4fded42ca2697f29" providerId="LiveId" clId="{8111BBC7-7873-4550-9427-039A8A2B38F4}" dt="2025-08-26T05:43:02.093" v="619" actId="47"/>
        <pc:sldMkLst>
          <pc:docMk/>
          <pc:sldMk cId="1798867449" sldId="415"/>
        </pc:sldMkLst>
      </pc:sldChg>
      <pc:sldChg chg="delSp modSp del mod">
        <pc:chgData name="Álisson Carvalho Vasconcelos" userId="4fded42ca2697f29" providerId="LiveId" clId="{8111BBC7-7873-4550-9427-039A8A2B38F4}" dt="2025-08-26T05:42:49.884" v="615" actId="47"/>
        <pc:sldMkLst>
          <pc:docMk/>
          <pc:sldMk cId="4030300941" sldId="416"/>
        </pc:sldMkLst>
      </pc:sldChg>
      <pc:sldChg chg="del">
        <pc:chgData name="Álisson Carvalho Vasconcelos" userId="4fded42ca2697f29" providerId="LiveId" clId="{8111BBC7-7873-4550-9427-039A8A2B38F4}" dt="2025-08-26T05:46:30.976" v="671" actId="47"/>
        <pc:sldMkLst>
          <pc:docMk/>
          <pc:sldMk cId="4175995413" sldId="418"/>
        </pc:sldMkLst>
      </pc:sldChg>
      <pc:sldChg chg="del">
        <pc:chgData name="Álisson Carvalho Vasconcelos" userId="4fded42ca2697f29" providerId="LiveId" clId="{8111BBC7-7873-4550-9427-039A8A2B38F4}" dt="2025-08-26T06:06:36.272" v="953" actId="47"/>
        <pc:sldMkLst>
          <pc:docMk/>
          <pc:sldMk cId="1064611072" sldId="420"/>
        </pc:sldMkLst>
      </pc:sldChg>
      <pc:sldChg chg="del">
        <pc:chgData name="Álisson Carvalho Vasconcelos" userId="4fded42ca2697f29" providerId="LiveId" clId="{8111BBC7-7873-4550-9427-039A8A2B38F4}" dt="2025-08-26T05:42:56.103" v="616" actId="47"/>
        <pc:sldMkLst>
          <pc:docMk/>
          <pc:sldMk cId="1449190598" sldId="421"/>
        </pc:sldMkLst>
      </pc:sldChg>
      <pc:sldChg chg="del">
        <pc:chgData name="Álisson Carvalho Vasconcelos" userId="4fded42ca2697f29" providerId="LiveId" clId="{8111BBC7-7873-4550-9427-039A8A2B38F4}" dt="2025-08-26T06:06:38.714" v="954" actId="47"/>
        <pc:sldMkLst>
          <pc:docMk/>
          <pc:sldMk cId="3502637278" sldId="422"/>
        </pc:sldMkLst>
      </pc:sldChg>
      <pc:sldChg chg="del">
        <pc:chgData name="Álisson Carvalho Vasconcelos" userId="4fded42ca2697f29" providerId="LiveId" clId="{8111BBC7-7873-4550-9427-039A8A2B38F4}" dt="2025-08-26T06:06:41.315" v="956" actId="47"/>
        <pc:sldMkLst>
          <pc:docMk/>
          <pc:sldMk cId="2631692147" sldId="424"/>
        </pc:sldMkLst>
      </pc:sldChg>
      <pc:sldChg chg="del">
        <pc:chgData name="Álisson Carvalho Vasconcelos" userId="4fded42ca2697f29" providerId="LiveId" clId="{8111BBC7-7873-4550-9427-039A8A2B38F4}" dt="2025-08-26T06:06:40.039" v="955" actId="47"/>
        <pc:sldMkLst>
          <pc:docMk/>
          <pc:sldMk cId="2350298585" sldId="425"/>
        </pc:sldMkLst>
      </pc:sldChg>
      <pc:sldChg chg="addSp delSp modSp add mod setBg">
        <pc:chgData name="Álisson Carvalho Vasconcelos" userId="4fded42ca2697f29" providerId="LiveId" clId="{8111BBC7-7873-4550-9427-039A8A2B38F4}" dt="2025-08-26T19:26:21.478" v="1002" actId="20577"/>
        <pc:sldMkLst>
          <pc:docMk/>
          <pc:sldMk cId="2231641508" sldId="426"/>
        </pc:sldMkLst>
        <pc:spChg chg="mod">
          <ac:chgData name="Álisson Carvalho Vasconcelos" userId="4fded42ca2697f29" providerId="LiveId" clId="{8111BBC7-7873-4550-9427-039A8A2B38F4}" dt="2025-08-25T16:53:18.488" v="394" actId="26606"/>
          <ac:spMkLst>
            <pc:docMk/>
            <pc:sldMk cId="2231641508" sldId="426"/>
            <ac:spMk id="14" creationId="{9391508D-F5D9-5085-8A6B-9B14F9FFE23D}"/>
          </ac:spMkLst>
        </pc:spChg>
        <pc:spChg chg="mod">
          <ac:chgData name="Álisson Carvalho Vasconcelos" userId="4fded42ca2697f29" providerId="LiveId" clId="{8111BBC7-7873-4550-9427-039A8A2B38F4}" dt="2025-08-26T05:33:02.408" v="562"/>
          <ac:spMkLst>
            <pc:docMk/>
            <pc:sldMk cId="2231641508" sldId="426"/>
            <ac:spMk id="23" creationId="{BF1521A3-C8EE-CB5A-4625-4FB1EB582058}"/>
          </ac:spMkLst>
        </pc:spChg>
        <pc:spChg chg="add">
          <ac:chgData name="Álisson Carvalho Vasconcelos" userId="4fded42ca2697f29" providerId="LiveId" clId="{8111BBC7-7873-4550-9427-039A8A2B38F4}" dt="2025-08-26T05:32:46.795" v="557" actId="26606"/>
          <ac:spMkLst>
            <pc:docMk/>
            <pc:sldMk cId="2231641508" sldId="426"/>
            <ac:spMk id="46" creationId="{D009D6D5-DAC2-4A8B-A17A-E206B9012D09}"/>
          </ac:spMkLst>
        </pc:spChg>
        <pc:spChg chg="add mod">
          <ac:chgData name="Álisson Carvalho Vasconcelos" userId="4fded42ca2697f29" providerId="LiveId" clId="{8111BBC7-7873-4550-9427-039A8A2B38F4}" dt="2025-08-26T19:26:21.478" v="1002" actId="20577"/>
          <ac:spMkLst>
            <pc:docMk/>
            <pc:sldMk cId="2231641508" sldId="426"/>
            <ac:spMk id="47" creationId="{C7B32E87-4623-7E73-50F1-9A4250D5D9DC}"/>
          </ac:spMkLst>
        </pc:spChg>
        <pc:grpChg chg="add mod">
          <ac:chgData name="Álisson Carvalho Vasconcelos" userId="4fded42ca2697f29" providerId="LiveId" clId="{8111BBC7-7873-4550-9427-039A8A2B38F4}" dt="2025-08-26T05:36:05.015" v="573" actId="1076"/>
          <ac:grpSpMkLst>
            <pc:docMk/>
            <pc:sldMk cId="2231641508" sldId="426"/>
            <ac:grpSpMk id="20" creationId="{7730EB40-A5CC-5B18-6FBC-B454350B8692}"/>
          </ac:grpSpMkLst>
        </pc:grpChg>
        <pc:picChg chg="mod ord">
          <ac:chgData name="Álisson Carvalho Vasconcelos" userId="4fded42ca2697f29" providerId="LiveId" clId="{8111BBC7-7873-4550-9427-039A8A2B38F4}" dt="2025-08-25T16:53:18.488" v="394" actId="26606"/>
          <ac:picMkLst>
            <pc:docMk/>
            <pc:sldMk cId="2231641508" sldId="426"/>
            <ac:picMk id="5" creationId="{D74391EE-EA15-62EB-C271-A3F5D631806F}"/>
          </ac:picMkLst>
        </pc:picChg>
        <pc:picChg chg="mod">
          <ac:chgData name="Álisson Carvalho Vasconcelos" userId="4fded42ca2697f29" providerId="LiveId" clId="{8111BBC7-7873-4550-9427-039A8A2B38F4}" dt="2025-08-26T05:33:02.408" v="562"/>
          <ac:picMkLst>
            <pc:docMk/>
            <pc:sldMk cId="2231641508" sldId="426"/>
            <ac:picMk id="22" creationId="{15EA8BE6-8268-9365-A1D2-C528CC83CFEF}"/>
          </ac:picMkLst>
        </pc:picChg>
        <pc:picChg chg="add mod">
          <ac:chgData name="Álisson Carvalho Vasconcelos" userId="4fded42ca2697f29" providerId="LiveId" clId="{8111BBC7-7873-4550-9427-039A8A2B38F4}" dt="2025-08-26T05:35:52.960" v="572" actId="1076"/>
          <ac:picMkLst>
            <pc:docMk/>
            <pc:sldMk cId="2231641508" sldId="426"/>
            <ac:picMk id="25" creationId="{A0299BAA-9D6A-B540-6E05-EB0075482B50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5:06.742" v="948" actId="478"/>
        <pc:sldMkLst>
          <pc:docMk/>
          <pc:sldMk cId="1166929741" sldId="427"/>
        </pc:sldMkLst>
      </pc:sldChg>
      <pc:sldChg chg="addSp delSp modSp add mod ord">
        <pc:chgData name="Álisson Carvalho Vasconcelos" userId="4fded42ca2697f29" providerId="LiveId" clId="{8111BBC7-7873-4550-9427-039A8A2B38F4}" dt="2025-08-26T06:05:03.689" v="947" actId="478"/>
        <pc:sldMkLst>
          <pc:docMk/>
          <pc:sldMk cId="2925107841" sldId="428"/>
        </pc:sldMkLst>
      </pc:sldChg>
      <pc:sldChg chg="addSp delSp modSp add mod">
        <pc:chgData name="Álisson Carvalho Vasconcelos" userId="4fded42ca2697f29" providerId="LiveId" clId="{8111BBC7-7873-4550-9427-039A8A2B38F4}" dt="2025-08-26T06:05:00.845" v="946" actId="478"/>
        <pc:sldMkLst>
          <pc:docMk/>
          <pc:sldMk cId="2327258702" sldId="429"/>
        </pc:sldMkLst>
        <pc:spChg chg="mod">
          <ac:chgData name="Álisson Carvalho Vasconcelos" userId="4fded42ca2697f29" providerId="LiveId" clId="{8111BBC7-7873-4550-9427-039A8A2B38F4}" dt="2025-08-26T05:45:55.696" v="668" actId="20577"/>
          <ac:spMkLst>
            <pc:docMk/>
            <pc:sldMk cId="2327258702" sldId="429"/>
            <ac:spMk id="3" creationId="{EA88843F-1DCA-62F0-B5FF-26EBBAAE63CA}"/>
          </ac:spMkLst>
        </pc:spChg>
        <pc:picChg chg="add mod">
          <ac:chgData name="Álisson Carvalho Vasconcelos" userId="4fded42ca2697f29" providerId="LiveId" clId="{8111BBC7-7873-4550-9427-039A8A2B38F4}" dt="2025-08-26T05:44:00.800" v="629" actId="1076"/>
          <ac:picMkLst>
            <pc:docMk/>
            <pc:sldMk cId="2327258702" sldId="429"/>
            <ac:picMk id="6" creationId="{07EAEB8D-4408-1795-899E-A32B999DA716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4:57.984" v="945" actId="478"/>
        <pc:sldMkLst>
          <pc:docMk/>
          <pc:sldMk cId="263061135" sldId="430"/>
        </pc:sldMkLst>
      </pc:sldChg>
      <pc:sldChg chg="addSp delSp modSp add mod ord">
        <pc:chgData name="Álisson Carvalho Vasconcelos" userId="4fded42ca2697f29" providerId="LiveId" clId="{8111BBC7-7873-4550-9427-039A8A2B38F4}" dt="2025-08-26T06:06:01.971" v="952" actId="1076"/>
        <pc:sldMkLst>
          <pc:docMk/>
          <pc:sldMk cId="3394265711" sldId="431"/>
        </pc:sldMkLst>
        <pc:spChg chg="mod">
          <ac:chgData name="Álisson Carvalho Vasconcelos" userId="4fded42ca2697f29" providerId="LiveId" clId="{8111BBC7-7873-4550-9427-039A8A2B38F4}" dt="2025-08-26T05:58:44.774" v="915" actId="20577"/>
          <ac:spMkLst>
            <pc:docMk/>
            <pc:sldMk cId="3394265711" sldId="431"/>
            <ac:spMk id="2" creationId="{96E3282E-AA5B-DEC6-8935-1CCD019ADE8A}"/>
          </ac:spMkLst>
        </pc:spChg>
        <pc:grpChg chg="ord">
          <ac:chgData name="Álisson Carvalho Vasconcelos" userId="4fded42ca2697f29" providerId="LiveId" clId="{8111BBC7-7873-4550-9427-039A8A2B38F4}" dt="2025-08-26T06:02:42.080" v="927" actId="166"/>
          <ac:grpSpMkLst>
            <pc:docMk/>
            <pc:sldMk cId="3394265711" sldId="431"/>
            <ac:grpSpMk id="19" creationId="{D8AFFD54-837A-5D3D-85EB-0AB1965A4FF7}"/>
          </ac:grpSpMkLst>
        </pc:grpChg>
        <pc:picChg chg="ord">
          <ac:chgData name="Álisson Carvalho Vasconcelos" userId="4fded42ca2697f29" providerId="LiveId" clId="{8111BBC7-7873-4550-9427-039A8A2B38F4}" dt="2025-08-26T06:02:42.080" v="927" actId="166"/>
          <ac:picMkLst>
            <pc:docMk/>
            <pc:sldMk cId="3394265711" sldId="431"/>
            <ac:picMk id="22" creationId="{78799E95-4F83-B242-7238-FE6C898FC6D3}"/>
          </ac:picMkLst>
        </pc:picChg>
      </pc:sldChg>
      <pc:sldChg chg="delSp modSp add mod">
        <pc:chgData name="Álisson Carvalho Vasconcelos" userId="4fded42ca2697f29" providerId="LiveId" clId="{8111BBC7-7873-4550-9427-039A8A2B38F4}" dt="2025-08-26T06:26:22.458" v="982" actId="1035"/>
        <pc:sldMkLst>
          <pc:docMk/>
          <pc:sldMk cId="3394968772" sldId="432"/>
        </pc:sldMkLst>
        <pc:picChg chg="mod">
          <ac:chgData name="Álisson Carvalho Vasconcelos" userId="4fded42ca2697f29" providerId="LiveId" clId="{8111BBC7-7873-4550-9427-039A8A2B38F4}" dt="2025-08-26T06:26:22.458" v="982" actId="1035"/>
          <ac:picMkLst>
            <pc:docMk/>
            <pc:sldMk cId="3394968772" sldId="432"/>
            <ac:picMk id="7" creationId="{8801CB68-442B-A523-216E-5D2EB62AACB7}"/>
          </ac:picMkLst>
        </pc:picChg>
      </pc:sldChg>
    </pc:docChg>
  </pc:docChgLst>
  <pc:docChgLst>
    <pc:chgData name="Álisson Carvalho Vasconcelos" userId="4fded42ca2697f29" providerId="LiveId" clId="{D0932179-6943-44CA-80D9-FF4921C83F2D}"/>
    <pc:docChg chg="undo custSel addSld delSld modSld sldOrd modSection">
      <pc:chgData name="Álisson Carvalho Vasconcelos" userId="4fded42ca2697f29" providerId="LiveId" clId="{D0932179-6943-44CA-80D9-FF4921C83F2D}" dt="2025-09-04T20:26:27.979" v="1767" actId="478"/>
      <pc:docMkLst>
        <pc:docMk/>
      </pc:docMkLst>
      <pc:sldChg chg="modSp mod">
        <pc:chgData name="Álisson Carvalho Vasconcelos" userId="4fded42ca2697f29" providerId="LiveId" clId="{D0932179-6943-44CA-80D9-FF4921C83F2D}" dt="2025-09-02T03:02:41.781" v="21" actId="20577"/>
        <pc:sldMkLst>
          <pc:docMk/>
          <pc:sldMk cId="2371509768" sldId="256"/>
        </pc:sldMkLst>
        <pc:spChg chg="mod">
          <ac:chgData name="Álisson Carvalho Vasconcelos" userId="4fded42ca2697f29" providerId="LiveId" clId="{D0932179-6943-44CA-80D9-FF4921C83F2D}" dt="2025-09-02T03:02:41.781" v="21" actId="20577"/>
          <ac:spMkLst>
            <pc:docMk/>
            <pc:sldMk cId="2371509768" sldId="256"/>
            <ac:spMk id="3" creationId="{BF31D382-4EC9-15BF-CF66-C58C350C174A}"/>
          </ac:spMkLst>
        </pc:spChg>
      </pc:sldChg>
      <pc:sldChg chg="addSp delSp modSp mod">
        <pc:chgData name="Álisson Carvalho Vasconcelos" userId="4fded42ca2697f29" providerId="LiveId" clId="{D0932179-6943-44CA-80D9-FF4921C83F2D}" dt="2025-09-02T03:56:33.821" v="804" actId="1076"/>
        <pc:sldMkLst>
          <pc:docMk/>
          <pc:sldMk cId="3493554410" sldId="393"/>
        </pc:sldMkLst>
        <pc:spChg chg="mod">
          <ac:chgData name="Álisson Carvalho Vasconcelos" userId="4fded42ca2697f29" providerId="LiveId" clId="{D0932179-6943-44CA-80D9-FF4921C83F2D}" dt="2025-09-02T03:39:29.761" v="496" actId="20577"/>
          <ac:spMkLst>
            <pc:docMk/>
            <pc:sldMk cId="3493554410" sldId="393"/>
            <ac:spMk id="2" creationId="{00000000-0000-0000-0000-000000000000}"/>
          </ac:spMkLst>
        </pc:spChg>
        <pc:spChg chg="mod">
          <ac:chgData name="Álisson Carvalho Vasconcelos" userId="4fded42ca2697f29" providerId="LiveId" clId="{D0932179-6943-44CA-80D9-FF4921C83F2D}" dt="2025-09-02T03:55:37.738" v="797"/>
          <ac:spMkLst>
            <pc:docMk/>
            <pc:sldMk cId="3493554410" sldId="393"/>
            <ac:spMk id="13" creationId="{F3A3BB95-9880-948F-6CF1-056B2B0C79F6}"/>
          </ac:spMkLst>
        </pc:spChg>
        <pc:spChg chg="mod">
          <ac:chgData name="Álisson Carvalho Vasconcelos" userId="4fded42ca2697f29" providerId="LiveId" clId="{D0932179-6943-44CA-80D9-FF4921C83F2D}" dt="2025-09-02T03:56:33.821" v="804" actId="1076"/>
          <ac:spMkLst>
            <pc:docMk/>
            <pc:sldMk cId="3493554410" sldId="393"/>
            <ac:spMk id="24" creationId="{B7675E64-3E63-E771-0A75-43BEAFD2337C}"/>
          </ac:spMkLst>
        </pc:spChg>
        <pc:grpChg chg="add mod">
          <ac:chgData name="Álisson Carvalho Vasconcelos" userId="4fded42ca2697f29" providerId="LiveId" clId="{D0932179-6943-44CA-80D9-FF4921C83F2D}" dt="2025-09-02T03:55:37.738" v="797"/>
          <ac:grpSpMkLst>
            <pc:docMk/>
            <pc:sldMk cId="3493554410" sldId="393"/>
            <ac:grpSpMk id="11" creationId="{25846B8B-3292-51AC-543E-B64B1CAA2D9E}"/>
          </ac:grpSpMkLst>
        </pc:grpChg>
        <pc:picChg chg="add mod">
          <ac:chgData name="Álisson Carvalho Vasconcelos" userId="4fded42ca2697f29" providerId="LiveId" clId="{D0932179-6943-44CA-80D9-FF4921C83F2D}" dt="2025-09-02T03:05:48.017" v="29" actId="1076"/>
          <ac:picMkLst>
            <pc:docMk/>
            <pc:sldMk cId="3493554410" sldId="393"/>
            <ac:picMk id="8" creationId="{1E6A2285-D663-F190-D7BC-E0AAD309F23C}"/>
          </ac:picMkLst>
        </pc:picChg>
        <pc:picChg chg="mod">
          <ac:chgData name="Álisson Carvalho Vasconcelos" userId="4fded42ca2697f29" providerId="LiveId" clId="{D0932179-6943-44CA-80D9-FF4921C83F2D}" dt="2025-09-02T03:55:37.738" v="797"/>
          <ac:picMkLst>
            <pc:docMk/>
            <pc:sldMk cId="3493554410" sldId="393"/>
            <ac:picMk id="12" creationId="{F88C837C-534D-8424-3BBA-4AAC2E66D0A0}"/>
          </ac:picMkLst>
        </pc:picChg>
        <pc:picChg chg="add mod">
          <ac:chgData name="Álisson Carvalho Vasconcelos" userId="4fded42ca2697f29" providerId="LiveId" clId="{D0932179-6943-44CA-80D9-FF4921C83F2D}" dt="2025-09-02T03:55:37.738" v="797"/>
          <ac:picMkLst>
            <pc:docMk/>
            <pc:sldMk cId="3493554410" sldId="393"/>
            <ac:picMk id="14" creationId="{9543EFA9-7281-375B-9B12-5640A12AB56B}"/>
          </ac:picMkLst>
        </pc:picChg>
      </pc:sldChg>
      <pc:sldChg chg="modSp mod">
        <pc:chgData name="Álisson Carvalho Vasconcelos" userId="4fded42ca2697f29" providerId="LiveId" clId="{D0932179-6943-44CA-80D9-FF4921C83F2D}" dt="2025-09-02T03:54:51.279" v="793" actId="14100"/>
        <pc:sldMkLst>
          <pc:docMk/>
          <pc:sldMk cId="4151182013" sldId="411"/>
        </pc:sldMkLst>
        <pc:picChg chg="mod">
          <ac:chgData name="Álisson Carvalho Vasconcelos" userId="4fded42ca2697f29" providerId="LiveId" clId="{D0932179-6943-44CA-80D9-FF4921C83F2D}" dt="2025-09-02T03:54:51.279" v="793" actId="14100"/>
          <ac:picMkLst>
            <pc:docMk/>
            <pc:sldMk cId="4151182013" sldId="411"/>
            <ac:picMk id="26" creationId="{4DA8C992-4552-DD85-D7F9-4C68FB18C6CC}"/>
          </ac:picMkLst>
        </pc:picChg>
      </pc:sldChg>
      <pc:sldChg chg="modSp mod">
        <pc:chgData name="Álisson Carvalho Vasconcelos" userId="4fded42ca2697f29" providerId="LiveId" clId="{D0932179-6943-44CA-80D9-FF4921C83F2D}" dt="2025-09-02T04:25:39.164" v="1699" actId="20577"/>
        <pc:sldMkLst>
          <pc:docMk/>
          <pc:sldMk cId="2231641508" sldId="426"/>
        </pc:sldMkLst>
        <pc:spChg chg="mod">
          <ac:chgData name="Álisson Carvalho Vasconcelos" userId="4fded42ca2697f29" providerId="LiveId" clId="{D0932179-6943-44CA-80D9-FF4921C83F2D}" dt="2025-09-02T04:25:39.164" v="1699" actId="20577"/>
          <ac:spMkLst>
            <pc:docMk/>
            <pc:sldMk cId="2231641508" sldId="426"/>
            <ac:spMk id="47" creationId="{C7B32E87-4623-7E73-50F1-9A4250D5D9DC}"/>
          </ac:spMkLst>
        </pc:spChg>
      </pc:sldChg>
      <pc:sldChg chg="addSp delSp modSp mod">
        <pc:chgData name="Álisson Carvalho Vasconcelos" userId="4fded42ca2697f29" providerId="LiveId" clId="{D0932179-6943-44CA-80D9-FF4921C83F2D}" dt="2025-09-02T03:56:44.132" v="806" actId="478"/>
        <pc:sldMkLst>
          <pc:docMk/>
          <pc:sldMk cId="1166929741" sldId="427"/>
        </pc:sldMkLst>
        <pc:spChg chg="mod">
          <ac:chgData name="Álisson Carvalho Vasconcelos" userId="4fded42ca2697f29" providerId="LiveId" clId="{D0932179-6943-44CA-80D9-FF4921C83F2D}" dt="2025-09-02T03:39:19.768" v="480" actId="20577"/>
          <ac:spMkLst>
            <pc:docMk/>
            <pc:sldMk cId="1166929741" sldId="427"/>
            <ac:spMk id="2" creationId="{FB6AC98C-0DB4-7016-BA9B-0E78B23CC786}"/>
          </ac:spMkLst>
        </pc:spChg>
        <pc:spChg chg="add mod">
          <ac:chgData name="Álisson Carvalho Vasconcelos" userId="4fded42ca2697f29" providerId="LiveId" clId="{D0932179-6943-44CA-80D9-FF4921C83F2D}" dt="2025-09-02T03:39:06.735" v="458" actId="20577"/>
          <ac:spMkLst>
            <pc:docMk/>
            <pc:sldMk cId="1166929741" sldId="427"/>
            <ac:spMk id="13" creationId="{92E32B30-A8DD-CB43-0B74-BBD65642E564}"/>
          </ac:spMkLst>
        </pc:spChg>
        <pc:spChg chg="mod">
          <ac:chgData name="Álisson Carvalho Vasconcelos" userId="4fded42ca2697f29" providerId="LiveId" clId="{D0932179-6943-44CA-80D9-FF4921C83F2D}" dt="2025-09-02T03:55:49.204" v="799"/>
          <ac:spMkLst>
            <pc:docMk/>
            <pc:sldMk cId="1166929741" sldId="427"/>
            <ac:spMk id="16" creationId="{B73B0C02-EB7B-F6FD-22D4-7FF4C1F9D2B1}"/>
          </ac:spMkLst>
        </pc:spChg>
        <pc:spChg chg="add mod">
          <ac:chgData name="Álisson Carvalho Vasconcelos" userId="4fded42ca2697f29" providerId="LiveId" clId="{D0932179-6943-44CA-80D9-FF4921C83F2D}" dt="2025-09-02T03:56:38.901" v="805"/>
          <ac:spMkLst>
            <pc:docMk/>
            <pc:sldMk cId="1166929741" sldId="427"/>
            <ac:spMk id="23" creationId="{EB12368D-4236-6A1F-2346-A36203F2ECFF}"/>
          </ac:spMkLst>
        </pc:spChg>
        <pc:grpChg chg="add mod">
          <ac:chgData name="Álisson Carvalho Vasconcelos" userId="4fded42ca2697f29" providerId="LiveId" clId="{D0932179-6943-44CA-80D9-FF4921C83F2D}" dt="2025-09-02T03:55:49.204" v="799"/>
          <ac:grpSpMkLst>
            <pc:docMk/>
            <pc:sldMk cId="1166929741" sldId="427"/>
            <ac:grpSpMk id="14" creationId="{434CE316-F5C5-D5D8-01F5-F4438267AED3}"/>
          </ac:grpSpMkLst>
        </pc:grpChg>
        <pc:picChg chg="add mod">
          <ac:chgData name="Álisson Carvalho Vasconcelos" userId="4fded42ca2697f29" providerId="LiveId" clId="{D0932179-6943-44CA-80D9-FF4921C83F2D}" dt="2025-09-02T03:11:43.804" v="153" actId="1076"/>
          <ac:picMkLst>
            <pc:docMk/>
            <pc:sldMk cId="1166929741" sldId="427"/>
            <ac:picMk id="10" creationId="{37615981-345D-C903-1D4F-A1AEB183A700}"/>
          </ac:picMkLst>
        </pc:picChg>
        <pc:picChg chg="mod">
          <ac:chgData name="Álisson Carvalho Vasconcelos" userId="4fded42ca2697f29" providerId="LiveId" clId="{D0932179-6943-44CA-80D9-FF4921C83F2D}" dt="2025-09-02T03:55:49.204" v="799"/>
          <ac:picMkLst>
            <pc:docMk/>
            <pc:sldMk cId="1166929741" sldId="427"/>
            <ac:picMk id="15" creationId="{FC1D08C4-25BD-4BFF-A81E-DFC7ED5B9211}"/>
          </ac:picMkLst>
        </pc:picChg>
        <pc:picChg chg="add mod">
          <ac:chgData name="Álisson Carvalho Vasconcelos" userId="4fded42ca2697f29" providerId="LiveId" clId="{D0932179-6943-44CA-80D9-FF4921C83F2D}" dt="2025-09-02T03:55:49.204" v="799"/>
          <ac:picMkLst>
            <pc:docMk/>
            <pc:sldMk cId="1166929741" sldId="427"/>
            <ac:picMk id="18" creationId="{06204100-308C-A015-B41F-A31BCD9FF322}"/>
          </ac:picMkLst>
        </pc:picChg>
      </pc:sldChg>
      <pc:sldChg chg="addSp delSp modSp del mod">
        <pc:chgData name="Álisson Carvalho Vasconcelos" userId="4fded42ca2697f29" providerId="LiveId" clId="{D0932179-6943-44CA-80D9-FF4921C83F2D}" dt="2025-09-02T03:41:26.602" v="536" actId="2696"/>
        <pc:sldMkLst>
          <pc:docMk/>
          <pc:sldMk cId="2925107841" sldId="428"/>
        </pc:sldMkLst>
      </pc:sldChg>
      <pc:sldChg chg="addSp delSp modSp mod ord">
        <pc:chgData name="Álisson Carvalho Vasconcelos" userId="4fded42ca2697f29" providerId="LiveId" clId="{D0932179-6943-44CA-80D9-FF4921C83F2D}" dt="2025-09-02T04:26:12.934" v="1721"/>
        <pc:sldMkLst>
          <pc:docMk/>
          <pc:sldMk cId="2327258702" sldId="429"/>
        </pc:sldMkLst>
        <pc:spChg chg="mod">
          <ac:chgData name="Álisson Carvalho Vasconcelos" userId="4fded42ca2697f29" providerId="LiveId" clId="{D0932179-6943-44CA-80D9-FF4921C83F2D}" dt="2025-09-02T04:24:58.461" v="1667" actId="20577"/>
          <ac:spMkLst>
            <pc:docMk/>
            <pc:sldMk cId="2327258702" sldId="429"/>
            <ac:spMk id="2" creationId="{AFFD6837-D4C4-6443-7243-A4DF0AEE51B3}"/>
          </ac:spMkLst>
        </pc:spChg>
        <pc:spChg chg="mod">
          <ac:chgData name="Álisson Carvalho Vasconcelos" userId="4fded42ca2697f29" providerId="LiveId" clId="{D0932179-6943-44CA-80D9-FF4921C83F2D}" dt="2025-09-02T03:54:13.561" v="783"/>
          <ac:spMkLst>
            <pc:docMk/>
            <pc:sldMk cId="2327258702" sldId="429"/>
            <ac:spMk id="7" creationId="{F99029B2-BFCD-A6C4-E488-890FF853D832}"/>
          </ac:spMkLst>
        </pc:spChg>
        <pc:spChg chg="add mod">
          <ac:chgData name="Álisson Carvalho Vasconcelos" userId="4fded42ca2697f29" providerId="LiveId" clId="{D0932179-6943-44CA-80D9-FF4921C83F2D}" dt="2025-09-02T03:57:16.227" v="820"/>
          <ac:spMkLst>
            <pc:docMk/>
            <pc:sldMk cId="2327258702" sldId="429"/>
            <ac:spMk id="9" creationId="{EFBFA0CF-7788-7CC9-A8D7-F1A186646BFD}"/>
          </ac:spMkLst>
        </pc:spChg>
        <pc:grpChg chg="add mod">
          <ac:chgData name="Álisson Carvalho Vasconcelos" userId="4fded42ca2697f29" providerId="LiveId" clId="{D0932179-6943-44CA-80D9-FF4921C83F2D}" dt="2025-09-02T03:54:13.561" v="783"/>
          <ac:grpSpMkLst>
            <pc:docMk/>
            <pc:sldMk cId="2327258702" sldId="429"/>
            <ac:grpSpMk id="4" creationId="{F0FF95CC-3E51-7384-598B-F2FDD0798753}"/>
          </ac:grpSpMkLst>
        </pc:grpChg>
        <pc:picChg chg="mod">
          <ac:chgData name="Álisson Carvalho Vasconcelos" userId="4fded42ca2697f29" providerId="LiveId" clId="{D0932179-6943-44CA-80D9-FF4921C83F2D}" dt="2025-09-02T03:54:13.561" v="783"/>
          <ac:picMkLst>
            <pc:docMk/>
            <pc:sldMk cId="2327258702" sldId="429"/>
            <ac:picMk id="5" creationId="{E1E39DF4-5B75-AEF6-6F55-BF8FF83D432D}"/>
          </ac:picMkLst>
        </pc:picChg>
        <pc:picChg chg="add mod">
          <ac:chgData name="Álisson Carvalho Vasconcelos" userId="4fded42ca2697f29" providerId="LiveId" clId="{D0932179-6943-44CA-80D9-FF4921C83F2D}" dt="2025-09-02T03:54:13.561" v="783"/>
          <ac:picMkLst>
            <pc:docMk/>
            <pc:sldMk cId="2327258702" sldId="429"/>
            <ac:picMk id="8" creationId="{BE113429-BFC3-3905-19E2-42CA7EAF8F70}"/>
          </ac:picMkLst>
        </pc:picChg>
      </pc:sldChg>
      <pc:sldChg chg="del">
        <pc:chgData name="Álisson Carvalho Vasconcelos" userId="4fded42ca2697f29" providerId="LiveId" clId="{D0932179-6943-44CA-80D9-FF4921C83F2D}" dt="2025-09-02T03:51:13.990" v="765" actId="47"/>
        <pc:sldMkLst>
          <pc:docMk/>
          <pc:sldMk cId="263061135" sldId="430"/>
        </pc:sldMkLst>
      </pc:sldChg>
      <pc:sldChg chg="addSp delSp modSp add del mod">
        <pc:chgData name="Álisson Carvalho Vasconcelos" userId="4fded42ca2697f29" providerId="LiveId" clId="{D0932179-6943-44CA-80D9-FF4921C83F2D}" dt="2025-09-02T04:28:01.646" v="1761" actId="1076"/>
        <pc:sldMkLst>
          <pc:docMk/>
          <pc:sldMk cId="3394265711" sldId="431"/>
        </pc:sldMkLst>
        <pc:spChg chg="add mod">
          <ac:chgData name="Álisson Carvalho Vasconcelos" userId="4fded42ca2697f29" providerId="LiveId" clId="{D0932179-6943-44CA-80D9-FF4921C83F2D}" dt="2025-09-02T03:57:20.563" v="822"/>
          <ac:spMkLst>
            <pc:docMk/>
            <pc:sldMk cId="3394265711" sldId="431"/>
            <ac:spMk id="4" creationId="{59D87D6A-B599-E846-E78D-6231A6A018D8}"/>
          </ac:spMkLst>
        </pc:spChg>
        <pc:spChg chg="add mod">
          <ac:chgData name="Álisson Carvalho Vasconcelos" userId="4fded42ca2697f29" providerId="LiveId" clId="{D0932179-6943-44CA-80D9-FF4921C83F2D}" dt="2025-09-02T04:28:01.646" v="1761" actId="1076"/>
          <ac:spMkLst>
            <pc:docMk/>
            <pc:sldMk cId="3394265711" sldId="431"/>
            <ac:spMk id="5" creationId="{76518270-6A8A-FA9D-C0A7-3333C9AD61BD}"/>
          </ac:spMkLst>
        </pc:spChg>
        <pc:spChg chg="mod">
          <ac:chgData name="Álisson Carvalho Vasconcelos" userId="4fded42ca2697f29" providerId="LiveId" clId="{D0932179-6943-44CA-80D9-FF4921C83F2D}" dt="2025-09-02T03:53:47.427" v="779" actId="1076"/>
          <ac:spMkLst>
            <pc:docMk/>
            <pc:sldMk cId="3394265711" sldId="431"/>
            <ac:spMk id="21" creationId="{EC81A64E-4ED1-54E8-BE29-413854180764}"/>
          </ac:spMkLst>
        </pc:spChg>
        <pc:grpChg chg="mod">
          <ac:chgData name="Álisson Carvalho Vasconcelos" userId="4fded42ca2697f29" providerId="LiveId" clId="{D0932179-6943-44CA-80D9-FF4921C83F2D}" dt="2025-09-02T03:53:50.816" v="780" actId="1076"/>
          <ac:grpSpMkLst>
            <pc:docMk/>
            <pc:sldMk cId="3394265711" sldId="431"/>
            <ac:grpSpMk id="19" creationId="{D8AFFD54-837A-5D3D-85EB-0AB1965A4FF7}"/>
          </ac:grpSpMkLst>
        </pc:grpChg>
        <pc:graphicFrameChg chg="add mod">
          <ac:chgData name="Álisson Carvalho Vasconcelos" userId="4fded42ca2697f29" providerId="LiveId" clId="{D0932179-6943-44CA-80D9-FF4921C83F2D}" dt="2025-09-02T03:53:11.225" v="770" actId="1076"/>
          <ac:graphicFrameMkLst>
            <pc:docMk/>
            <pc:sldMk cId="3394265711" sldId="431"/>
            <ac:graphicFrameMk id="3" creationId="{093258A5-5C01-7BE9-C656-603178CD38D3}"/>
          </ac:graphicFrameMkLst>
        </pc:graphicFrameChg>
        <pc:picChg chg="mod">
          <ac:chgData name="Álisson Carvalho Vasconcelos" userId="4fded42ca2697f29" providerId="LiveId" clId="{D0932179-6943-44CA-80D9-FF4921C83F2D}" dt="2025-09-02T03:53:55.891" v="781" actId="14100"/>
          <ac:picMkLst>
            <pc:docMk/>
            <pc:sldMk cId="3394265711" sldId="431"/>
            <ac:picMk id="22" creationId="{78799E95-4F83-B242-7238-FE6C898FC6D3}"/>
          </ac:picMkLst>
        </pc:picChg>
      </pc:sldChg>
      <pc:sldChg chg="addSp delSp modSp mod">
        <pc:chgData name="Álisson Carvalho Vasconcelos" userId="4fded42ca2697f29" providerId="LiveId" clId="{D0932179-6943-44CA-80D9-FF4921C83F2D}" dt="2025-09-02T03:57:28.243" v="824"/>
        <pc:sldMkLst>
          <pc:docMk/>
          <pc:sldMk cId="3394968772" sldId="432"/>
        </pc:sldMkLst>
        <pc:spChg chg="mod">
          <ac:chgData name="Álisson Carvalho Vasconcelos" userId="4fded42ca2697f29" providerId="LiveId" clId="{D0932179-6943-44CA-80D9-FF4921C83F2D}" dt="2025-09-02T03:54:44.287" v="792"/>
          <ac:spMkLst>
            <pc:docMk/>
            <pc:sldMk cId="3394968772" sldId="432"/>
            <ac:spMk id="5" creationId="{FC72C271-0FDB-925F-30FA-17C36933BA7A}"/>
          </ac:spMkLst>
        </pc:spChg>
        <pc:spChg chg="add mod">
          <ac:chgData name="Álisson Carvalho Vasconcelos" userId="4fded42ca2697f29" providerId="LiveId" clId="{D0932179-6943-44CA-80D9-FF4921C83F2D}" dt="2025-09-02T03:57:28.243" v="824"/>
          <ac:spMkLst>
            <pc:docMk/>
            <pc:sldMk cId="3394968772" sldId="432"/>
            <ac:spMk id="9" creationId="{93680954-C000-19A1-6ED5-BDA8AF37345A}"/>
          </ac:spMkLst>
        </pc:spChg>
        <pc:grpChg chg="add mod">
          <ac:chgData name="Álisson Carvalho Vasconcelos" userId="4fded42ca2697f29" providerId="LiveId" clId="{D0932179-6943-44CA-80D9-FF4921C83F2D}" dt="2025-09-02T03:54:44.287" v="792"/>
          <ac:grpSpMkLst>
            <pc:docMk/>
            <pc:sldMk cId="3394968772" sldId="432"/>
            <ac:grpSpMk id="3" creationId="{831B1824-C1A3-907B-2E9B-EAE97B8E73B7}"/>
          </ac:grpSpMkLst>
        </pc:grpChg>
        <pc:picChg chg="mod">
          <ac:chgData name="Álisson Carvalho Vasconcelos" userId="4fded42ca2697f29" providerId="LiveId" clId="{D0932179-6943-44CA-80D9-FF4921C83F2D}" dt="2025-09-02T03:54:44.287" v="792"/>
          <ac:picMkLst>
            <pc:docMk/>
            <pc:sldMk cId="3394968772" sldId="432"/>
            <ac:picMk id="4" creationId="{CD4F9BFE-BDA1-12C5-B91B-D1A14EF1A09E}"/>
          </ac:picMkLst>
        </pc:picChg>
        <pc:picChg chg="add mod">
          <ac:chgData name="Álisson Carvalho Vasconcelos" userId="4fded42ca2697f29" providerId="LiveId" clId="{D0932179-6943-44CA-80D9-FF4921C83F2D}" dt="2025-09-02T03:54:44.287" v="792"/>
          <ac:picMkLst>
            <pc:docMk/>
            <pc:sldMk cId="3394968772" sldId="432"/>
            <ac:picMk id="6" creationId="{F39F64B5-14A0-B66B-A2C7-4CFA05FBE63F}"/>
          </ac:picMkLst>
        </pc:picChg>
      </pc:sldChg>
      <pc:sldChg chg="addSp delSp modSp add del mod">
        <pc:chgData name="Álisson Carvalho Vasconcelos" userId="4fded42ca2697f29" providerId="LiveId" clId="{D0932179-6943-44CA-80D9-FF4921C83F2D}" dt="2025-09-02T03:41:47.028" v="541" actId="2696"/>
        <pc:sldMkLst>
          <pc:docMk/>
          <pc:sldMk cId="2052740493" sldId="433"/>
        </pc:sldMkLst>
      </pc:sldChg>
      <pc:sldChg chg="addSp delSp modSp add del mod">
        <pc:chgData name="Álisson Carvalho Vasconcelos" userId="4fded42ca2697f29" providerId="LiveId" clId="{D0932179-6943-44CA-80D9-FF4921C83F2D}" dt="2025-09-02T03:43:25.366" v="581" actId="2696"/>
        <pc:sldMkLst>
          <pc:docMk/>
          <pc:sldMk cId="3680111644" sldId="434"/>
        </pc:sldMkLst>
      </pc:sldChg>
      <pc:sldChg chg="addSp delSp modSp add mod">
        <pc:chgData name="Álisson Carvalho Vasconcelos" userId="4fded42ca2697f29" providerId="LiveId" clId="{D0932179-6943-44CA-80D9-FF4921C83F2D}" dt="2025-09-02T03:56:48.050" v="808"/>
        <pc:sldMkLst>
          <pc:docMk/>
          <pc:sldMk cId="170118544" sldId="435"/>
        </pc:sldMkLst>
        <pc:spChg chg="mod">
          <ac:chgData name="Álisson Carvalho Vasconcelos" userId="4fded42ca2697f29" providerId="LiveId" clId="{D0932179-6943-44CA-80D9-FF4921C83F2D}" dt="2025-09-02T03:55:58.010" v="801"/>
          <ac:spMkLst>
            <pc:docMk/>
            <pc:sldMk cId="170118544" sldId="435"/>
            <ac:spMk id="5" creationId="{2B6D52DC-211A-90A6-D2F4-ED4473A325B6}"/>
          </ac:spMkLst>
        </pc:spChg>
        <pc:spChg chg="add mod">
          <ac:chgData name="Álisson Carvalho Vasconcelos" userId="4fded42ca2697f29" providerId="LiveId" clId="{D0932179-6943-44CA-80D9-FF4921C83F2D}" dt="2025-09-02T03:56:48.050" v="808"/>
          <ac:spMkLst>
            <pc:docMk/>
            <pc:sldMk cId="170118544" sldId="435"/>
            <ac:spMk id="7" creationId="{07C762B3-E79A-8905-E12B-48D4582E9B4C}"/>
          </ac:spMkLst>
        </pc:spChg>
        <pc:spChg chg="mod">
          <ac:chgData name="Álisson Carvalho Vasconcelos" userId="4fded42ca2697f29" providerId="LiveId" clId="{D0932179-6943-44CA-80D9-FF4921C83F2D}" dt="2025-09-02T03:41:17.380" v="535" actId="20577"/>
          <ac:spMkLst>
            <pc:docMk/>
            <pc:sldMk cId="170118544" sldId="435"/>
            <ac:spMk id="13" creationId="{D6AB98E9-9A0D-D3C1-3479-E45DE6AADBBE}"/>
          </ac:spMkLst>
        </pc:spChg>
        <pc:grpChg chg="add mod">
          <ac:chgData name="Álisson Carvalho Vasconcelos" userId="4fded42ca2697f29" providerId="LiveId" clId="{D0932179-6943-44CA-80D9-FF4921C83F2D}" dt="2025-09-02T03:55:58.010" v="801"/>
          <ac:grpSpMkLst>
            <pc:docMk/>
            <pc:sldMk cId="170118544" sldId="435"/>
            <ac:grpSpMk id="3" creationId="{D39BBFEF-CBE9-6E4B-1F73-106C76F7B1DB}"/>
          </ac:grpSpMkLst>
        </pc:grpChg>
        <pc:picChg chg="mod">
          <ac:chgData name="Álisson Carvalho Vasconcelos" userId="4fded42ca2697f29" providerId="LiveId" clId="{D0932179-6943-44CA-80D9-FF4921C83F2D}" dt="2025-09-02T03:55:58.010" v="801"/>
          <ac:picMkLst>
            <pc:docMk/>
            <pc:sldMk cId="170118544" sldId="435"/>
            <ac:picMk id="4" creationId="{4872DDC9-17E6-6508-5927-BE56191A61D5}"/>
          </ac:picMkLst>
        </pc:picChg>
        <pc:picChg chg="add mod">
          <ac:chgData name="Álisson Carvalho Vasconcelos" userId="4fded42ca2697f29" providerId="LiveId" clId="{D0932179-6943-44CA-80D9-FF4921C83F2D}" dt="2025-09-02T03:55:58.010" v="801"/>
          <ac:picMkLst>
            <pc:docMk/>
            <pc:sldMk cId="170118544" sldId="435"/>
            <ac:picMk id="6" creationId="{3BFE4742-D07E-F393-41D6-701A7C2E9972}"/>
          </ac:picMkLst>
        </pc:picChg>
        <pc:picChg chg="add mod modCrop">
          <ac:chgData name="Álisson Carvalho Vasconcelos" userId="4fded42ca2697f29" providerId="LiveId" clId="{D0932179-6943-44CA-80D9-FF4921C83F2D}" dt="2025-09-02T03:40:53.657" v="511" actId="1036"/>
          <ac:picMkLst>
            <pc:docMk/>
            <pc:sldMk cId="170118544" sldId="435"/>
            <ac:picMk id="8" creationId="{D2DE2B04-F517-5C0F-5601-42A918CA8F9A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6:52.888" v="810"/>
        <pc:sldMkLst>
          <pc:docMk/>
          <pc:sldMk cId="86789302" sldId="436"/>
        </pc:sldMkLst>
        <pc:spChg chg="mod">
          <ac:chgData name="Álisson Carvalho Vasconcelos" userId="4fded42ca2697f29" providerId="LiveId" clId="{D0932179-6943-44CA-80D9-FF4921C83F2D}" dt="2025-09-02T03:41:40.309" v="540"/>
          <ac:spMkLst>
            <pc:docMk/>
            <pc:sldMk cId="86789302" sldId="436"/>
            <ac:spMk id="5" creationId="{48BD6FBC-184D-71B2-8526-562D8CBA860A}"/>
          </ac:spMkLst>
        </pc:spChg>
        <pc:spChg chg="mod">
          <ac:chgData name="Álisson Carvalho Vasconcelos" userId="4fded42ca2697f29" providerId="LiveId" clId="{D0932179-6943-44CA-80D9-FF4921C83F2D}" dt="2025-09-02T03:41:40.309" v="540"/>
          <ac:spMkLst>
            <pc:docMk/>
            <pc:sldMk cId="86789302" sldId="436"/>
            <ac:spMk id="7" creationId="{6573E27C-E3D2-3E65-3EAD-45570EA8CA7B}"/>
          </ac:spMkLst>
        </pc:spChg>
        <pc:spChg chg="mod">
          <ac:chgData name="Álisson Carvalho Vasconcelos" userId="4fded42ca2697f29" providerId="LiveId" clId="{D0932179-6943-44CA-80D9-FF4921C83F2D}" dt="2025-09-02T03:41:40.309" v="540"/>
          <ac:spMkLst>
            <pc:docMk/>
            <pc:sldMk cId="86789302" sldId="436"/>
            <ac:spMk id="11" creationId="{4B6FD199-40F7-E102-08B4-94468C3CE5A4}"/>
          </ac:spMkLst>
        </pc:spChg>
        <pc:spChg chg="mod">
          <ac:chgData name="Álisson Carvalho Vasconcelos" userId="4fded42ca2697f29" providerId="LiveId" clId="{D0932179-6943-44CA-80D9-FF4921C83F2D}" dt="2025-09-02T03:56:10.579" v="803"/>
          <ac:spMkLst>
            <pc:docMk/>
            <pc:sldMk cId="86789302" sldId="436"/>
            <ac:spMk id="16" creationId="{F2F49E67-56C2-303F-A92C-A9F1FF5FF21E}"/>
          </ac:spMkLst>
        </pc:spChg>
        <pc:spChg chg="add mod">
          <ac:chgData name="Álisson Carvalho Vasconcelos" userId="4fded42ca2697f29" providerId="LiveId" clId="{D0932179-6943-44CA-80D9-FF4921C83F2D}" dt="2025-09-02T03:56:52.888" v="810"/>
          <ac:spMkLst>
            <pc:docMk/>
            <pc:sldMk cId="86789302" sldId="436"/>
            <ac:spMk id="23" creationId="{6BA1A943-F4DF-2D26-8DDC-17E30EB5FF21}"/>
          </ac:spMkLst>
        </pc:spChg>
        <pc:grpChg chg="add mod">
          <ac:chgData name="Álisson Carvalho Vasconcelos" userId="4fded42ca2697f29" providerId="LiveId" clId="{D0932179-6943-44CA-80D9-FF4921C83F2D}" dt="2025-09-02T03:41:40.309" v="540"/>
          <ac:grpSpMkLst>
            <pc:docMk/>
            <pc:sldMk cId="86789302" sldId="436"/>
            <ac:grpSpMk id="9" creationId="{79DDEF46-C4D5-B4A1-C04F-8E7935C29CEA}"/>
          </ac:grpSpMkLst>
        </pc:grpChg>
        <pc:grpChg chg="add mod">
          <ac:chgData name="Álisson Carvalho Vasconcelos" userId="4fded42ca2697f29" providerId="LiveId" clId="{D0932179-6943-44CA-80D9-FF4921C83F2D}" dt="2025-09-02T03:56:10.579" v="803"/>
          <ac:grpSpMkLst>
            <pc:docMk/>
            <pc:sldMk cId="86789302" sldId="436"/>
            <ac:grpSpMk id="10" creationId="{4D07BFDA-C89C-9F35-1FBE-F57529C15968}"/>
          </ac:grpSpMkLst>
        </pc:grpChg>
        <pc:grpChg chg="add mod">
          <ac:chgData name="Álisson Carvalho Vasconcelos" userId="4fded42ca2697f29" providerId="LiveId" clId="{D0932179-6943-44CA-80D9-FF4921C83F2D}" dt="2025-09-02T03:41:40.309" v="540"/>
          <ac:grpSpMkLst>
            <pc:docMk/>
            <pc:sldMk cId="86789302" sldId="436"/>
            <ac:grpSpMk id="12" creationId="{0BC54DB9-D8EC-BA35-80E2-0B6F763A58AB}"/>
          </ac:grpSpMkLst>
        </pc:grpChg>
        <pc:grpChg chg="add mod">
          <ac:chgData name="Álisson Carvalho Vasconcelos" userId="4fded42ca2697f29" providerId="LiveId" clId="{D0932179-6943-44CA-80D9-FF4921C83F2D}" dt="2025-09-02T03:41:40.309" v="540"/>
          <ac:grpSpMkLst>
            <pc:docMk/>
            <pc:sldMk cId="86789302" sldId="436"/>
            <ac:grpSpMk id="14" creationId="{2D530239-43C3-BB1E-CBC9-CC18546D114B}"/>
          </ac:grpSpMkLst>
        </pc:grpChg>
        <pc:picChg chg="mod">
          <ac:chgData name="Álisson Carvalho Vasconcelos" userId="4fded42ca2697f29" providerId="LiveId" clId="{D0932179-6943-44CA-80D9-FF4921C83F2D}" dt="2025-09-02T03:41:40.309" v="540"/>
          <ac:picMkLst>
            <pc:docMk/>
            <pc:sldMk cId="86789302" sldId="436"/>
            <ac:picMk id="3" creationId="{BB874B1F-F970-763F-F692-B99111B53E08}"/>
          </ac:picMkLst>
        </pc:picChg>
        <pc:picChg chg="mod">
          <ac:chgData name="Álisson Carvalho Vasconcelos" userId="4fded42ca2697f29" providerId="LiveId" clId="{D0932179-6943-44CA-80D9-FF4921C83F2D}" dt="2025-09-02T03:41:40.309" v="540"/>
          <ac:picMkLst>
            <pc:docMk/>
            <pc:sldMk cId="86789302" sldId="436"/>
            <ac:picMk id="4" creationId="{9E32E56A-6F9A-2792-71C1-D0EA533106CF}"/>
          </ac:picMkLst>
        </pc:picChg>
        <pc:picChg chg="mod">
          <ac:chgData name="Álisson Carvalho Vasconcelos" userId="4fded42ca2697f29" providerId="LiveId" clId="{D0932179-6943-44CA-80D9-FF4921C83F2D}" dt="2025-09-02T03:41:40.309" v="540"/>
          <ac:picMkLst>
            <pc:docMk/>
            <pc:sldMk cId="86789302" sldId="436"/>
            <ac:picMk id="6" creationId="{71B7BBBB-F80A-1004-B44F-02BD7C4E0961}"/>
          </ac:picMkLst>
        </pc:picChg>
        <pc:picChg chg="mod">
          <ac:chgData name="Álisson Carvalho Vasconcelos" userId="4fded42ca2697f29" providerId="LiveId" clId="{D0932179-6943-44CA-80D9-FF4921C83F2D}" dt="2025-09-02T03:56:10.579" v="803"/>
          <ac:picMkLst>
            <pc:docMk/>
            <pc:sldMk cId="86789302" sldId="436"/>
            <ac:picMk id="15" creationId="{F9614D88-5012-4851-5A82-25B2E6AF4A8A}"/>
          </ac:picMkLst>
        </pc:picChg>
        <pc:picChg chg="add mod">
          <ac:chgData name="Álisson Carvalho Vasconcelos" userId="4fded42ca2697f29" providerId="LiveId" clId="{D0932179-6943-44CA-80D9-FF4921C83F2D}" dt="2025-09-02T03:56:10.579" v="803"/>
          <ac:picMkLst>
            <pc:docMk/>
            <pc:sldMk cId="86789302" sldId="436"/>
            <ac:picMk id="18" creationId="{8F45C684-8584-6712-7154-F867BAE52C19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6:57.615" v="812"/>
        <pc:sldMkLst>
          <pc:docMk/>
          <pc:sldMk cId="4270552414" sldId="437"/>
        </pc:sldMkLst>
        <pc:spChg chg="mod">
          <ac:chgData name="Álisson Carvalho Vasconcelos" userId="4fded42ca2697f29" providerId="LiveId" clId="{D0932179-6943-44CA-80D9-FF4921C83F2D}" dt="2025-09-02T03:42:49.463" v="577" actId="20577"/>
          <ac:spMkLst>
            <pc:docMk/>
            <pc:sldMk cId="4270552414" sldId="437"/>
            <ac:spMk id="13" creationId="{5E79F59B-B23D-7971-F5E7-E43E7A715295}"/>
          </ac:spMkLst>
        </pc:spChg>
        <pc:spChg chg="mod">
          <ac:chgData name="Álisson Carvalho Vasconcelos" userId="4fded42ca2697f29" providerId="LiveId" clId="{D0932179-6943-44CA-80D9-FF4921C83F2D}" dt="2025-09-02T03:55:12.942" v="795"/>
          <ac:spMkLst>
            <pc:docMk/>
            <pc:sldMk cId="4270552414" sldId="437"/>
            <ac:spMk id="16" creationId="{8D00F085-0F0C-5DB1-8681-095EFDB523A5}"/>
          </ac:spMkLst>
        </pc:spChg>
        <pc:spChg chg="add mod">
          <ac:chgData name="Álisson Carvalho Vasconcelos" userId="4fded42ca2697f29" providerId="LiveId" clId="{D0932179-6943-44CA-80D9-FF4921C83F2D}" dt="2025-09-02T03:56:57.615" v="812"/>
          <ac:spMkLst>
            <pc:docMk/>
            <pc:sldMk cId="4270552414" sldId="437"/>
            <ac:spMk id="23" creationId="{54E04F10-176A-BB81-2506-E49C78966056}"/>
          </ac:spMkLst>
        </pc:spChg>
        <pc:grpChg chg="add mod">
          <ac:chgData name="Álisson Carvalho Vasconcelos" userId="4fded42ca2697f29" providerId="LiveId" clId="{D0932179-6943-44CA-80D9-FF4921C83F2D}" dt="2025-09-02T03:55:12.942" v="795"/>
          <ac:grpSpMkLst>
            <pc:docMk/>
            <pc:sldMk cId="4270552414" sldId="437"/>
            <ac:grpSpMk id="10" creationId="{E21D61A1-E57B-872C-15AC-2EFCF0C0B554}"/>
          </ac:grpSpMkLst>
        </pc:grpChg>
        <pc:picChg chg="add mod">
          <ac:chgData name="Álisson Carvalho Vasconcelos" userId="4fded42ca2697f29" providerId="LiveId" clId="{D0932179-6943-44CA-80D9-FF4921C83F2D}" dt="2025-09-02T03:43:13.054" v="580" actId="1076"/>
          <ac:picMkLst>
            <pc:docMk/>
            <pc:sldMk cId="4270552414" sldId="437"/>
            <ac:picMk id="8" creationId="{50F2A6AE-A82E-5CE5-A8D0-765F747DB992}"/>
          </ac:picMkLst>
        </pc:picChg>
        <pc:picChg chg="mod">
          <ac:chgData name="Álisson Carvalho Vasconcelos" userId="4fded42ca2697f29" providerId="LiveId" clId="{D0932179-6943-44CA-80D9-FF4921C83F2D}" dt="2025-09-02T03:55:12.942" v="795"/>
          <ac:picMkLst>
            <pc:docMk/>
            <pc:sldMk cId="4270552414" sldId="437"/>
            <ac:picMk id="15" creationId="{CCC07E99-36DB-9231-F3D7-804D7A888E74}"/>
          </ac:picMkLst>
        </pc:picChg>
        <pc:picChg chg="add mod">
          <ac:chgData name="Álisson Carvalho Vasconcelos" userId="4fded42ca2697f29" providerId="LiveId" clId="{D0932179-6943-44CA-80D9-FF4921C83F2D}" dt="2025-09-02T03:55:12.942" v="795"/>
          <ac:picMkLst>
            <pc:docMk/>
            <pc:sldMk cId="4270552414" sldId="437"/>
            <ac:picMk id="18" creationId="{2C5FFAF8-EC46-38D3-3EAB-277349A30790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7:02.578" v="814"/>
        <pc:sldMkLst>
          <pc:docMk/>
          <pc:sldMk cId="1279759328" sldId="438"/>
        </pc:sldMkLst>
        <pc:spChg chg="mod">
          <ac:chgData name="Álisson Carvalho Vasconcelos" userId="4fded42ca2697f29" providerId="LiveId" clId="{D0932179-6943-44CA-80D9-FF4921C83F2D}" dt="2025-09-02T03:54:35.333" v="790"/>
          <ac:spMkLst>
            <pc:docMk/>
            <pc:sldMk cId="1279759328" sldId="438"/>
            <ac:spMk id="7" creationId="{4F948A96-F3E9-CD94-54D7-6E3C8B0B3166}"/>
          </ac:spMkLst>
        </pc:spChg>
        <pc:spChg chg="add mod">
          <ac:chgData name="Álisson Carvalho Vasconcelos" userId="4fded42ca2697f29" providerId="LiveId" clId="{D0932179-6943-44CA-80D9-FF4921C83F2D}" dt="2025-09-02T03:57:02.578" v="814"/>
          <ac:spMkLst>
            <pc:docMk/>
            <pc:sldMk cId="1279759328" sldId="438"/>
            <ac:spMk id="10" creationId="{03008A70-7DBF-A08B-847B-1DB759E91318}"/>
          </ac:spMkLst>
        </pc:spChg>
        <pc:spChg chg="mod">
          <ac:chgData name="Álisson Carvalho Vasconcelos" userId="4fded42ca2697f29" providerId="LiveId" clId="{D0932179-6943-44CA-80D9-FF4921C83F2D}" dt="2025-09-02T03:43:58.509" v="621" actId="20577"/>
          <ac:spMkLst>
            <pc:docMk/>
            <pc:sldMk cId="1279759328" sldId="438"/>
            <ac:spMk id="13" creationId="{9E4EA522-8E0C-1FA9-2E14-925A74398F00}"/>
          </ac:spMkLst>
        </pc:spChg>
        <pc:grpChg chg="add mod">
          <ac:chgData name="Álisson Carvalho Vasconcelos" userId="4fded42ca2697f29" providerId="LiveId" clId="{D0932179-6943-44CA-80D9-FF4921C83F2D}" dt="2025-09-02T03:54:35.333" v="790"/>
          <ac:grpSpMkLst>
            <pc:docMk/>
            <pc:sldMk cId="1279759328" sldId="438"/>
            <ac:grpSpMk id="5" creationId="{0760F49F-BF86-08DA-1565-24CD99BF7075}"/>
          </ac:grpSpMkLst>
        </pc:grpChg>
        <pc:picChg chg="add mod modCrop">
          <ac:chgData name="Álisson Carvalho Vasconcelos" userId="4fded42ca2697f29" providerId="LiveId" clId="{D0932179-6943-44CA-80D9-FF4921C83F2D}" dt="2025-09-02T03:45:36.959" v="625" actId="1076"/>
          <ac:picMkLst>
            <pc:docMk/>
            <pc:sldMk cId="1279759328" sldId="438"/>
            <ac:picMk id="4" creationId="{3311C024-E75C-2188-71CC-2BAFD0AA4629}"/>
          </ac:picMkLst>
        </pc:picChg>
        <pc:picChg chg="mod">
          <ac:chgData name="Álisson Carvalho Vasconcelos" userId="4fded42ca2697f29" providerId="LiveId" clId="{D0932179-6943-44CA-80D9-FF4921C83F2D}" dt="2025-09-02T03:54:35.333" v="790"/>
          <ac:picMkLst>
            <pc:docMk/>
            <pc:sldMk cId="1279759328" sldId="438"/>
            <ac:picMk id="6" creationId="{C807AC13-BA2E-ACBF-6B66-0FD62BD3FF7F}"/>
          </ac:picMkLst>
        </pc:picChg>
        <pc:picChg chg="add mod">
          <ac:chgData name="Álisson Carvalho Vasconcelos" userId="4fded42ca2697f29" providerId="LiveId" clId="{D0932179-6943-44CA-80D9-FF4921C83F2D}" dt="2025-09-02T03:54:35.333" v="790"/>
          <ac:picMkLst>
            <pc:docMk/>
            <pc:sldMk cId="1279759328" sldId="438"/>
            <ac:picMk id="9" creationId="{A70559DC-4333-DC6B-CD34-9EF237B867B9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7:07.855" v="816"/>
        <pc:sldMkLst>
          <pc:docMk/>
          <pc:sldMk cId="825028194" sldId="439"/>
        </pc:sldMkLst>
        <pc:spChg chg="add mod">
          <ac:chgData name="Álisson Carvalho Vasconcelos" userId="4fded42ca2697f29" providerId="LiveId" clId="{D0932179-6943-44CA-80D9-FF4921C83F2D}" dt="2025-09-02T03:49:39.459" v="746" actId="164"/>
          <ac:spMkLst>
            <pc:docMk/>
            <pc:sldMk cId="825028194" sldId="439"/>
            <ac:spMk id="5" creationId="{CDE81A5B-01D5-4539-8241-C29B015068F8}"/>
          </ac:spMkLst>
        </pc:spChg>
        <pc:spChg chg="add mod">
          <ac:chgData name="Álisson Carvalho Vasconcelos" userId="4fded42ca2697f29" providerId="LiveId" clId="{D0932179-6943-44CA-80D9-FF4921C83F2D}" dt="2025-09-02T03:49:29.438" v="745" actId="164"/>
          <ac:spMkLst>
            <pc:docMk/>
            <pc:sldMk cId="825028194" sldId="439"/>
            <ac:spMk id="6" creationId="{4E7EA84F-9FAD-76BB-9E4D-85DE0E3E2CDF}"/>
          </ac:spMkLst>
        </pc:spChg>
        <pc:spChg chg="mod">
          <ac:chgData name="Álisson Carvalho Vasconcelos" userId="4fded42ca2697f29" providerId="LiveId" clId="{D0932179-6943-44CA-80D9-FF4921C83F2D}" dt="2025-09-02T03:54:28.194" v="788"/>
          <ac:spMkLst>
            <pc:docMk/>
            <pc:sldMk cId="825028194" sldId="439"/>
            <ac:spMk id="11" creationId="{D86160B7-3E9B-E512-9C80-D2DEF6866266}"/>
          </ac:spMkLst>
        </pc:spChg>
        <pc:spChg chg="add mod">
          <ac:chgData name="Álisson Carvalho Vasconcelos" userId="4fded42ca2697f29" providerId="LiveId" clId="{D0932179-6943-44CA-80D9-FF4921C83F2D}" dt="2025-09-02T03:57:07.855" v="816"/>
          <ac:spMkLst>
            <pc:docMk/>
            <pc:sldMk cId="825028194" sldId="439"/>
            <ac:spMk id="14" creationId="{0B599961-FB15-E52B-76A7-2532BDF1D6A1}"/>
          </ac:spMkLst>
        </pc:spChg>
        <pc:grpChg chg="add mod">
          <ac:chgData name="Álisson Carvalho Vasconcelos" userId="4fded42ca2697f29" providerId="LiveId" clId="{D0932179-6943-44CA-80D9-FF4921C83F2D}" dt="2025-09-02T03:49:29.438" v="745" actId="164"/>
          <ac:grpSpMkLst>
            <pc:docMk/>
            <pc:sldMk cId="825028194" sldId="439"/>
            <ac:grpSpMk id="7" creationId="{7DD07745-A082-144E-89E7-FB8DCB2748C2}"/>
          </ac:grpSpMkLst>
        </pc:grpChg>
        <pc:grpChg chg="add mod">
          <ac:chgData name="Álisson Carvalho Vasconcelos" userId="4fded42ca2697f29" providerId="LiveId" clId="{D0932179-6943-44CA-80D9-FF4921C83F2D}" dt="2025-09-02T03:49:39.459" v="746" actId="164"/>
          <ac:grpSpMkLst>
            <pc:docMk/>
            <pc:sldMk cId="825028194" sldId="439"/>
            <ac:grpSpMk id="8" creationId="{1F41F3C4-8C08-AFEC-0375-10E720F64D3B}"/>
          </ac:grpSpMkLst>
        </pc:grpChg>
        <pc:grpChg chg="add mod">
          <ac:chgData name="Álisson Carvalho Vasconcelos" userId="4fded42ca2697f29" providerId="LiveId" clId="{D0932179-6943-44CA-80D9-FF4921C83F2D}" dt="2025-09-02T03:54:28.194" v="788"/>
          <ac:grpSpMkLst>
            <pc:docMk/>
            <pc:sldMk cId="825028194" sldId="439"/>
            <ac:grpSpMk id="9" creationId="{67BCEB98-30C3-50C6-2747-A76A058F734F}"/>
          </ac:grpSpMkLst>
        </pc:grpChg>
        <pc:picChg chg="add mod modCrop">
          <ac:chgData name="Álisson Carvalho Vasconcelos" userId="4fded42ca2697f29" providerId="LiveId" clId="{D0932179-6943-44CA-80D9-FF4921C83F2D}" dt="2025-09-02T03:49:29.438" v="745" actId="164"/>
          <ac:picMkLst>
            <pc:docMk/>
            <pc:sldMk cId="825028194" sldId="439"/>
            <ac:picMk id="3" creationId="{190F6EBD-C08B-2CB5-3C10-AB0D081D4A26}"/>
          </ac:picMkLst>
        </pc:picChg>
        <pc:picChg chg="mod modCrop">
          <ac:chgData name="Álisson Carvalho Vasconcelos" userId="4fded42ca2697f29" providerId="LiveId" clId="{D0932179-6943-44CA-80D9-FF4921C83F2D}" dt="2025-09-02T03:49:39.459" v="746" actId="164"/>
          <ac:picMkLst>
            <pc:docMk/>
            <pc:sldMk cId="825028194" sldId="439"/>
            <ac:picMk id="4" creationId="{B5A419CC-E223-F2BF-8A53-80899F61A951}"/>
          </ac:picMkLst>
        </pc:picChg>
        <pc:picChg chg="mod">
          <ac:chgData name="Álisson Carvalho Vasconcelos" userId="4fded42ca2697f29" providerId="LiveId" clId="{D0932179-6943-44CA-80D9-FF4921C83F2D}" dt="2025-09-02T03:54:28.194" v="788"/>
          <ac:picMkLst>
            <pc:docMk/>
            <pc:sldMk cId="825028194" sldId="439"/>
            <ac:picMk id="10" creationId="{71890752-CA6C-42C2-0AD7-8FBEFC70778A}"/>
          </ac:picMkLst>
        </pc:picChg>
        <pc:picChg chg="add mod">
          <ac:chgData name="Álisson Carvalho Vasconcelos" userId="4fded42ca2697f29" providerId="LiveId" clId="{D0932179-6943-44CA-80D9-FF4921C83F2D}" dt="2025-09-02T03:54:28.194" v="788"/>
          <ac:picMkLst>
            <pc:docMk/>
            <pc:sldMk cId="825028194" sldId="439"/>
            <ac:picMk id="12" creationId="{AA41CB9C-FF57-10F2-5DA3-4597E8FCFA03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3:57:12.426" v="818"/>
        <pc:sldMkLst>
          <pc:docMk/>
          <pc:sldMk cId="2533621527" sldId="440"/>
        </pc:sldMkLst>
        <pc:spChg chg="mod">
          <ac:chgData name="Álisson Carvalho Vasconcelos" userId="4fded42ca2697f29" providerId="LiveId" clId="{D0932179-6943-44CA-80D9-FF4921C83F2D}" dt="2025-09-02T03:50:52.389" v="764" actId="20577"/>
          <ac:spMkLst>
            <pc:docMk/>
            <pc:sldMk cId="2533621527" sldId="440"/>
            <ac:spMk id="13" creationId="{837E69D1-636A-27A1-04A2-775CBE3101CF}"/>
          </ac:spMkLst>
        </pc:spChg>
        <pc:spChg chg="mod">
          <ac:chgData name="Álisson Carvalho Vasconcelos" userId="4fded42ca2697f29" providerId="LiveId" clId="{D0932179-6943-44CA-80D9-FF4921C83F2D}" dt="2025-09-02T03:54:22.349" v="786"/>
          <ac:spMkLst>
            <pc:docMk/>
            <pc:sldMk cId="2533621527" sldId="440"/>
            <ac:spMk id="14" creationId="{CBD25E0C-75FE-59C3-C0E1-A56BD153D9C1}"/>
          </ac:spMkLst>
        </pc:spChg>
        <pc:spChg chg="add mod">
          <ac:chgData name="Álisson Carvalho Vasconcelos" userId="4fded42ca2697f29" providerId="LiveId" clId="{D0932179-6943-44CA-80D9-FF4921C83F2D}" dt="2025-09-02T03:57:12.426" v="818"/>
          <ac:spMkLst>
            <pc:docMk/>
            <pc:sldMk cId="2533621527" sldId="440"/>
            <ac:spMk id="16" creationId="{CCFF99CF-FCF6-4D81-FB66-8111A29246EF}"/>
          </ac:spMkLst>
        </pc:spChg>
        <pc:grpChg chg="add mod">
          <ac:chgData name="Álisson Carvalho Vasconcelos" userId="4fded42ca2697f29" providerId="LiveId" clId="{D0932179-6943-44CA-80D9-FF4921C83F2D}" dt="2025-09-02T03:54:22.349" v="786"/>
          <ac:grpSpMkLst>
            <pc:docMk/>
            <pc:sldMk cId="2533621527" sldId="440"/>
            <ac:grpSpMk id="11" creationId="{1F3560D2-888B-0C90-4006-879910A869D5}"/>
          </ac:grpSpMkLst>
        </pc:grpChg>
        <pc:picChg chg="add mod">
          <ac:chgData name="Álisson Carvalho Vasconcelos" userId="4fded42ca2697f29" providerId="LiveId" clId="{D0932179-6943-44CA-80D9-FF4921C83F2D}" dt="2025-09-02T03:50:40.893" v="751" actId="1076"/>
          <ac:picMkLst>
            <pc:docMk/>
            <pc:sldMk cId="2533621527" sldId="440"/>
            <ac:picMk id="10" creationId="{F9903846-2BB1-1951-256B-23373FB7460F}"/>
          </ac:picMkLst>
        </pc:picChg>
        <pc:picChg chg="mod">
          <ac:chgData name="Álisson Carvalho Vasconcelos" userId="4fded42ca2697f29" providerId="LiveId" clId="{D0932179-6943-44CA-80D9-FF4921C83F2D}" dt="2025-09-02T03:54:22.349" v="786"/>
          <ac:picMkLst>
            <pc:docMk/>
            <pc:sldMk cId="2533621527" sldId="440"/>
            <ac:picMk id="12" creationId="{3F6EB0AA-675F-40D8-D8C2-5E6FEB385D2D}"/>
          </ac:picMkLst>
        </pc:picChg>
        <pc:picChg chg="add mod">
          <ac:chgData name="Álisson Carvalho Vasconcelos" userId="4fded42ca2697f29" providerId="LiveId" clId="{D0932179-6943-44CA-80D9-FF4921C83F2D}" dt="2025-09-02T03:54:22.349" v="786"/>
          <ac:picMkLst>
            <pc:docMk/>
            <pc:sldMk cId="2533621527" sldId="440"/>
            <ac:picMk id="15" creationId="{B4B79297-A0E8-C9F1-4FB0-639C207FEA7C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2T04:25:59.975" v="1719" actId="20577"/>
        <pc:sldMkLst>
          <pc:docMk/>
          <pc:sldMk cId="1076600235" sldId="441"/>
        </pc:sldMkLst>
        <pc:spChg chg="mod">
          <ac:chgData name="Álisson Carvalho Vasconcelos" userId="4fded42ca2697f29" providerId="LiveId" clId="{D0932179-6943-44CA-80D9-FF4921C83F2D}" dt="2025-09-02T04:25:59.975" v="1719" actId="20577"/>
          <ac:spMkLst>
            <pc:docMk/>
            <pc:sldMk cId="1076600235" sldId="441"/>
            <ac:spMk id="2" creationId="{4F63DE09-1071-59FA-DD3C-E74D8743AF7D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14" creationId="{7FFEE3CF-A875-BD18-9062-1CA55B506278}"/>
          </ac:spMkLst>
        </pc:spChg>
        <pc:spChg chg="add mod">
          <ac:chgData name="Álisson Carvalho Vasconcelos" userId="4fded42ca2697f29" providerId="LiveId" clId="{D0932179-6943-44CA-80D9-FF4921C83F2D}" dt="2025-09-02T04:06:43.829" v="1273" actId="1037"/>
          <ac:spMkLst>
            <pc:docMk/>
            <pc:sldMk cId="1076600235" sldId="441"/>
            <ac:spMk id="18" creationId="{87C59F36-A432-1015-5A66-36CDACCAE540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20" creationId="{2F95C150-BDF2-275F-ED16-B0FB7DB11C6B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22" creationId="{B18BE73C-4882-631E-7B90-11BE406E4711}"/>
          </ac:spMkLst>
        </pc:spChg>
        <pc:spChg chg="add mod">
          <ac:chgData name="Álisson Carvalho Vasconcelos" userId="4fded42ca2697f29" providerId="LiveId" clId="{D0932179-6943-44CA-80D9-FF4921C83F2D}" dt="2025-09-02T04:06:43.829" v="1273" actId="1037"/>
          <ac:spMkLst>
            <pc:docMk/>
            <pc:sldMk cId="1076600235" sldId="441"/>
            <ac:spMk id="24" creationId="{8CD33191-81BE-0511-69A8-EBB3CE863DA6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26" creationId="{9C31C1F8-F4AA-C617-C671-67BC7447E7F6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29" creationId="{EB159C9B-17FD-89ED-0BDA-CEEFEBBB3AFA}"/>
          </ac:spMkLst>
        </pc:spChg>
        <pc:spChg chg="add mod">
          <ac:chgData name="Álisson Carvalho Vasconcelos" userId="4fded42ca2697f29" providerId="LiveId" clId="{D0932179-6943-44CA-80D9-FF4921C83F2D}" dt="2025-09-02T04:06:50.270" v="1274" actId="20577"/>
          <ac:spMkLst>
            <pc:docMk/>
            <pc:sldMk cId="1076600235" sldId="441"/>
            <ac:spMk id="35" creationId="{4BAFA0D6-DBFD-687B-0E45-40A34B84FD2C}"/>
          </ac:spMkLst>
        </pc:spChg>
        <pc:spChg chg="add mod">
          <ac:chgData name="Álisson Carvalho Vasconcelos" userId="4fded42ca2697f29" providerId="LiveId" clId="{D0932179-6943-44CA-80D9-FF4921C83F2D}" dt="2025-09-02T04:06:55.118" v="1275" actId="20577"/>
          <ac:spMkLst>
            <pc:docMk/>
            <pc:sldMk cId="1076600235" sldId="441"/>
            <ac:spMk id="37" creationId="{28CB234C-6A08-9C17-A539-62A98403926B}"/>
          </ac:spMkLst>
        </pc:spChg>
        <pc:spChg chg="add mod">
          <ac:chgData name="Álisson Carvalho Vasconcelos" userId="4fded42ca2697f29" providerId="LiveId" clId="{D0932179-6943-44CA-80D9-FF4921C83F2D}" dt="2025-09-02T04:06:58.639" v="1276" actId="20577"/>
          <ac:spMkLst>
            <pc:docMk/>
            <pc:sldMk cId="1076600235" sldId="441"/>
            <ac:spMk id="39" creationId="{8A3006CB-6BDB-809C-D447-B5594D860B55}"/>
          </ac:spMkLst>
        </pc:spChg>
        <pc:spChg chg="add mod">
          <ac:chgData name="Álisson Carvalho Vasconcelos" userId="4fded42ca2697f29" providerId="LiveId" clId="{D0932179-6943-44CA-80D9-FF4921C83F2D}" dt="2025-09-02T04:14:09.149" v="1381" actId="121"/>
          <ac:spMkLst>
            <pc:docMk/>
            <pc:sldMk cId="1076600235" sldId="441"/>
            <ac:spMk id="41" creationId="{A5F55056-9C86-F7C3-53F4-4CA02DE747C7}"/>
          </ac:spMkLst>
        </pc:spChg>
        <pc:spChg chg="add mod">
          <ac:chgData name="Álisson Carvalho Vasconcelos" userId="4fded42ca2697f29" providerId="LiveId" clId="{D0932179-6943-44CA-80D9-FF4921C83F2D}" dt="2025-09-02T04:14:09.149" v="1381" actId="121"/>
          <ac:spMkLst>
            <pc:docMk/>
            <pc:sldMk cId="1076600235" sldId="441"/>
            <ac:spMk id="43" creationId="{6D5020B4-D7E0-CEF6-C0E9-B1FF7B30F4B6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45" creationId="{84546B84-2E86-18B9-D764-2D105EB1FD22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47" creationId="{1700F113-573A-CC37-0424-3C918671CE6B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49" creationId="{BCF46268-4B68-0046-F031-A8E4E077ED86}"/>
          </ac:spMkLst>
        </pc:spChg>
        <pc:spChg chg="add mod">
          <ac:chgData name="Álisson Carvalho Vasconcelos" userId="4fded42ca2697f29" providerId="LiveId" clId="{D0932179-6943-44CA-80D9-FF4921C83F2D}" dt="2025-09-02T04:17:27.519" v="1408" actId="20577"/>
          <ac:spMkLst>
            <pc:docMk/>
            <pc:sldMk cId="1076600235" sldId="441"/>
            <ac:spMk id="51" creationId="{EC8C48AB-C5EE-765C-4052-BB1B2112F235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53" creationId="{B5D3B9F1-E0BD-FE64-EA14-8F7B4934F342}"/>
          </ac:spMkLst>
        </pc:spChg>
        <pc:spChg chg="add mod">
          <ac:chgData name="Álisson Carvalho Vasconcelos" userId="4fded42ca2697f29" providerId="LiveId" clId="{D0932179-6943-44CA-80D9-FF4921C83F2D}" dt="2025-09-02T04:17:40.864" v="1412" actId="20577"/>
          <ac:spMkLst>
            <pc:docMk/>
            <pc:sldMk cId="1076600235" sldId="441"/>
            <ac:spMk id="55" creationId="{BF1AE98E-3A6D-FD37-0250-17F93EF924CA}"/>
          </ac:spMkLst>
        </pc:spChg>
        <pc:spChg chg="add mod">
          <ac:chgData name="Álisson Carvalho Vasconcelos" userId="4fded42ca2697f29" providerId="LiveId" clId="{D0932179-6943-44CA-80D9-FF4921C83F2D}" dt="2025-09-02T04:18:12.249" v="1418" actId="164"/>
          <ac:spMkLst>
            <pc:docMk/>
            <pc:sldMk cId="1076600235" sldId="441"/>
            <ac:spMk id="57" creationId="{CBCE653E-B2C2-58B8-C505-33D0DBFCA548}"/>
          </ac:spMkLst>
        </pc:spChg>
        <pc:spChg chg="add mod">
          <ac:chgData name="Álisson Carvalho Vasconcelos" userId="4fded42ca2697f29" providerId="LiveId" clId="{D0932179-6943-44CA-80D9-FF4921C83F2D}" dt="2025-09-02T04:17:46.430" v="1414" actId="20577"/>
          <ac:spMkLst>
            <pc:docMk/>
            <pc:sldMk cId="1076600235" sldId="441"/>
            <ac:spMk id="59" creationId="{1B963195-5313-D7C0-82F2-8E51DC446EDF}"/>
          </ac:spMkLst>
        </pc:spChg>
        <pc:spChg chg="mod">
          <ac:chgData name="Álisson Carvalho Vasconcelos" userId="4fded42ca2697f29" providerId="LiveId" clId="{D0932179-6943-44CA-80D9-FF4921C83F2D}" dt="2025-09-02T04:18:05.339" v="1417"/>
          <ac:spMkLst>
            <pc:docMk/>
            <pc:sldMk cId="1076600235" sldId="441"/>
            <ac:spMk id="100" creationId="{AFCB404E-D9DE-1324-5D40-ED2DB93AAFF9}"/>
          </ac:spMkLst>
        </pc:spChg>
        <pc:grpChg chg="add mod">
          <ac:chgData name="Álisson Carvalho Vasconcelos" userId="4fded42ca2697f29" providerId="LiveId" clId="{D0932179-6943-44CA-80D9-FF4921C83F2D}" dt="2025-09-02T04:18:05.339" v="1417"/>
          <ac:grpSpMkLst>
            <pc:docMk/>
            <pc:sldMk cId="1076600235" sldId="441"/>
            <ac:grpSpMk id="98" creationId="{06DDE042-54CC-641D-05A7-82E4CA486007}"/>
          </ac:grpSpMkLst>
        </pc:grpChg>
        <pc:picChg chg="add mod">
          <ac:chgData name="Álisson Carvalho Vasconcelos" userId="4fded42ca2697f29" providerId="LiveId" clId="{D0932179-6943-44CA-80D9-FF4921C83F2D}" dt="2025-09-02T03:59:51.247" v="849" actId="1076"/>
          <ac:picMkLst>
            <pc:docMk/>
            <pc:sldMk cId="1076600235" sldId="441"/>
            <ac:picMk id="13" creationId="{6269DAA0-18FE-6269-CBE1-8B9440D49880}"/>
          </ac:picMkLst>
        </pc:picChg>
        <pc:picChg chg="mod">
          <ac:chgData name="Álisson Carvalho Vasconcelos" userId="4fded42ca2697f29" providerId="LiveId" clId="{D0932179-6943-44CA-80D9-FF4921C83F2D}" dt="2025-09-02T04:18:05.339" v="1417"/>
          <ac:picMkLst>
            <pc:docMk/>
            <pc:sldMk cId="1076600235" sldId="441"/>
            <ac:picMk id="99" creationId="{1992FE3F-CB7E-B0EA-4C5B-D16DB2369CEF}"/>
          </ac:picMkLst>
        </pc:picChg>
        <pc:cxnChg chg="add mod">
          <ac:chgData name="Álisson Carvalho Vasconcelos" userId="4fded42ca2697f29" providerId="LiveId" clId="{D0932179-6943-44CA-80D9-FF4921C83F2D}" dt="2025-09-02T04:04:48.693" v="1191" actId="1037"/>
          <ac:cxnSpMkLst>
            <pc:docMk/>
            <pc:sldMk cId="1076600235" sldId="441"/>
            <ac:cxnSpMk id="16" creationId="{676419F2-67B4-D169-7A84-8EDB8B4DAF66}"/>
          </ac:cxnSpMkLst>
        </pc:cxnChg>
        <pc:cxnChg chg="add mod">
          <ac:chgData name="Álisson Carvalho Vasconcelos" userId="4fded42ca2697f29" providerId="LiveId" clId="{D0932179-6943-44CA-80D9-FF4921C83F2D}" dt="2025-09-02T04:04:12.172" v="1157" actId="1037"/>
          <ac:cxnSpMkLst>
            <pc:docMk/>
            <pc:sldMk cId="1076600235" sldId="441"/>
            <ac:cxnSpMk id="19" creationId="{DEA6DB51-F9C8-22C7-03FF-3E1D72EC14CE}"/>
          </ac:cxnSpMkLst>
        </pc:cxnChg>
        <pc:cxnChg chg="add mod">
          <ac:chgData name="Álisson Carvalho Vasconcelos" userId="4fded42ca2697f29" providerId="LiveId" clId="{D0932179-6943-44CA-80D9-FF4921C83F2D}" dt="2025-09-02T04:03:28.287" v="1078" actId="1038"/>
          <ac:cxnSpMkLst>
            <pc:docMk/>
            <pc:sldMk cId="1076600235" sldId="441"/>
            <ac:cxnSpMk id="21" creationId="{AC419240-DB8E-2458-331C-97261B267089}"/>
          </ac:cxnSpMkLst>
        </pc:cxnChg>
        <pc:cxnChg chg="add mod">
          <ac:chgData name="Álisson Carvalho Vasconcelos" userId="4fded42ca2697f29" providerId="LiveId" clId="{D0932179-6943-44CA-80D9-FF4921C83F2D}" dt="2025-09-02T04:03:36.591" v="1084" actId="1035"/>
          <ac:cxnSpMkLst>
            <pc:docMk/>
            <pc:sldMk cId="1076600235" sldId="441"/>
            <ac:cxnSpMk id="23" creationId="{14AA4D55-72E5-F251-0A52-51F4631BA847}"/>
          </ac:cxnSpMkLst>
        </pc:cxnChg>
        <pc:cxnChg chg="add mod">
          <ac:chgData name="Álisson Carvalho Vasconcelos" userId="4fded42ca2697f29" providerId="LiveId" clId="{D0932179-6943-44CA-80D9-FF4921C83F2D}" dt="2025-09-02T04:05:07.199" v="1199" actId="1035"/>
          <ac:cxnSpMkLst>
            <pc:docMk/>
            <pc:sldMk cId="1076600235" sldId="441"/>
            <ac:cxnSpMk id="25" creationId="{9BA3C6BC-FC4F-1147-50F2-A43579F9D3B1}"/>
          </ac:cxnSpMkLst>
        </pc:cxnChg>
        <pc:cxnChg chg="add mod">
          <ac:chgData name="Álisson Carvalho Vasconcelos" userId="4fded42ca2697f29" providerId="LiveId" clId="{D0932179-6943-44CA-80D9-FF4921C83F2D}" dt="2025-09-02T04:05:27.278" v="1206" actId="20577"/>
          <ac:cxnSpMkLst>
            <pc:docMk/>
            <pc:sldMk cId="1076600235" sldId="441"/>
            <ac:cxnSpMk id="27" creationId="{865FF8E1-8DE2-9AB2-5731-20706722E55C}"/>
          </ac:cxnSpMkLst>
        </pc:cxnChg>
        <pc:cxnChg chg="add mod">
          <ac:chgData name="Álisson Carvalho Vasconcelos" userId="4fded42ca2697f29" providerId="LiveId" clId="{D0932179-6943-44CA-80D9-FF4921C83F2D}" dt="2025-09-02T04:05:44.635" v="1211" actId="20577"/>
          <ac:cxnSpMkLst>
            <pc:docMk/>
            <pc:sldMk cId="1076600235" sldId="441"/>
            <ac:cxnSpMk id="34" creationId="{4E15C3F9-9311-D65F-DF5B-E04ADF7701E7}"/>
          </ac:cxnSpMkLst>
        </pc:cxnChg>
        <pc:cxnChg chg="add mod">
          <ac:chgData name="Álisson Carvalho Vasconcelos" userId="4fded42ca2697f29" providerId="LiveId" clId="{D0932179-6943-44CA-80D9-FF4921C83F2D}" dt="2025-09-02T04:06:33.680" v="1245" actId="1037"/>
          <ac:cxnSpMkLst>
            <pc:docMk/>
            <pc:sldMk cId="1076600235" sldId="441"/>
            <ac:cxnSpMk id="36" creationId="{B8B20ADD-8FCB-91DE-8D2F-A6DF80F9A1DE}"/>
          </ac:cxnSpMkLst>
        </pc:cxnChg>
        <pc:cxnChg chg="add mod">
          <ac:chgData name="Álisson Carvalho Vasconcelos" userId="4fded42ca2697f29" providerId="LiveId" clId="{D0932179-6943-44CA-80D9-FF4921C83F2D}" dt="2025-09-02T04:06:33.680" v="1245" actId="1037"/>
          <ac:cxnSpMkLst>
            <pc:docMk/>
            <pc:sldMk cId="1076600235" sldId="441"/>
            <ac:cxnSpMk id="38" creationId="{662A434A-4ECF-3C0E-507E-6E11752B7818}"/>
          </ac:cxnSpMkLst>
        </pc:cxnChg>
        <pc:cxnChg chg="add mod">
          <ac:chgData name="Álisson Carvalho Vasconcelos" userId="4fded42ca2697f29" providerId="LiveId" clId="{D0932179-6943-44CA-80D9-FF4921C83F2D}" dt="2025-09-02T04:06:33.680" v="1245" actId="1037"/>
          <ac:cxnSpMkLst>
            <pc:docMk/>
            <pc:sldMk cId="1076600235" sldId="441"/>
            <ac:cxnSpMk id="40" creationId="{7841D9A9-7B12-95BA-7A00-419A14971D28}"/>
          </ac:cxnSpMkLst>
        </pc:cxnChg>
        <pc:cxnChg chg="add mod">
          <ac:chgData name="Álisson Carvalho Vasconcelos" userId="4fded42ca2697f29" providerId="LiveId" clId="{D0932179-6943-44CA-80D9-FF4921C83F2D}" dt="2025-09-02T04:13:14.533" v="1374" actId="14100"/>
          <ac:cxnSpMkLst>
            <pc:docMk/>
            <pc:sldMk cId="1076600235" sldId="441"/>
            <ac:cxnSpMk id="69" creationId="{F5412A7E-BE9B-40B4-9C73-D8488C8DD0DA}"/>
          </ac:cxnSpMkLst>
        </pc:cxnChg>
        <pc:cxnChg chg="add mod">
          <ac:chgData name="Álisson Carvalho Vasconcelos" userId="4fded42ca2697f29" providerId="LiveId" clId="{D0932179-6943-44CA-80D9-FF4921C83F2D}" dt="2025-09-02T04:14:41.826" v="1385" actId="14100"/>
          <ac:cxnSpMkLst>
            <pc:docMk/>
            <pc:sldMk cId="1076600235" sldId="441"/>
            <ac:cxnSpMk id="76" creationId="{483956FB-24A8-D011-487C-2F61F3BF9697}"/>
          </ac:cxnSpMkLst>
        </pc:cxnChg>
        <pc:cxnChg chg="add mod">
          <ac:chgData name="Álisson Carvalho Vasconcelos" userId="4fded42ca2697f29" providerId="LiveId" clId="{D0932179-6943-44CA-80D9-FF4921C83F2D}" dt="2025-09-02T04:14:54.388" v="1387" actId="14100"/>
          <ac:cxnSpMkLst>
            <pc:docMk/>
            <pc:sldMk cId="1076600235" sldId="441"/>
            <ac:cxnSpMk id="79" creationId="{A9153F2F-DE8B-C469-EF63-609EB964528F}"/>
          </ac:cxnSpMkLst>
        </pc:cxnChg>
        <pc:cxnChg chg="add">
          <ac:chgData name="Álisson Carvalho Vasconcelos" userId="4fded42ca2697f29" providerId="LiveId" clId="{D0932179-6943-44CA-80D9-FF4921C83F2D}" dt="2025-09-02T04:15:05.622" v="1388" actId="11529"/>
          <ac:cxnSpMkLst>
            <pc:docMk/>
            <pc:sldMk cId="1076600235" sldId="441"/>
            <ac:cxnSpMk id="82" creationId="{76AA557F-C486-899F-F400-E0FE4E51E797}"/>
          </ac:cxnSpMkLst>
        </pc:cxnChg>
        <pc:cxnChg chg="add">
          <ac:chgData name="Álisson Carvalho Vasconcelos" userId="4fded42ca2697f29" providerId="LiveId" clId="{D0932179-6943-44CA-80D9-FF4921C83F2D}" dt="2025-09-02T04:15:52.501" v="1389" actId="11529"/>
          <ac:cxnSpMkLst>
            <pc:docMk/>
            <pc:sldMk cId="1076600235" sldId="441"/>
            <ac:cxnSpMk id="84" creationId="{A007CF82-E7A6-F354-9CA3-6EE0C72AD7E1}"/>
          </ac:cxnSpMkLst>
        </pc:cxnChg>
        <pc:cxnChg chg="add mod">
          <ac:chgData name="Álisson Carvalho Vasconcelos" userId="4fded42ca2697f29" providerId="LiveId" clId="{D0932179-6943-44CA-80D9-FF4921C83F2D}" dt="2025-09-02T04:16:08.271" v="1391" actId="14100"/>
          <ac:cxnSpMkLst>
            <pc:docMk/>
            <pc:sldMk cId="1076600235" sldId="441"/>
            <ac:cxnSpMk id="86" creationId="{62044173-AD4F-3A61-31F7-118EBE64EA96}"/>
          </ac:cxnSpMkLst>
        </pc:cxnChg>
        <pc:cxnChg chg="add mod">
          <ac:chgData name="Álisson Carvalho Vasconcelos" userId="4fded42ca2697f29" providerId="LiveId" clId="{D0932179-6943-44CA-80D9-FF4921C83F2D}" dt="2025-09-02T04:16:23.263" v="1393" actId="14100"/>
          <ac:cxnSpMkLst>
            <pc:docMk/>
            <pc:sldMk cId="1076600235" sldId="441"/>
            <ac:cxnSpMk id="89" creationId="{BBB37380-2057-66A9-FC7E-11D80E6B435E}"/>
          </ac:cxnSpMkLst>
        </pc:cxnChg>
        <pc:cxnChg chg="add mod">
          <ac:chgData name="Álisson Carvalho Vasconcelos" userId="4fded42ca2697f29" providerId="LiveId" clId="{D0932179-6943-44CA-80D9-FF4921C83F2D}" dt="2025-09-02T04:16:41.994" v="1395" actId="14100"/>
          <ac:cxnSpMkLst>
            <pc:docMk/>
            <pc:sldMk cId="1076600235" sldId="441"/>
            <ac:cxnSpMk id="92" creationId="{2A08E154-05F1-5D17-F2B2-3B411B89BF82}"/>
          </ac:cxnSpMkLst>
        </pc:cxnChg>
        <pc:cxnChg chg="add">
          <ac:chgData name="Álisson Carvalho Vasconcelos" userId="4fded42ca2697f29" providerId="LiveId" clId="{D0932179-6943-44CA-80D9-FF4921C83F2D}" dt="2025-09-02T04:16:52.274" v="1396" actId="11529"/>
          <ac:cxnSpMkLst>
            <pc:docMk/>
            <pc:sldMk cId="1076600235" sldId="441"/>
            <ac:cxnSpMk id="95" creationId="{8809C065-C2DC-7EA8-9509-1894D4DC0CA4}"/>
          </ac:cxnSpMkLst>
        </pc:cxnChg>
        <pc:cxnChg chg="add">
          <ac:chgData name="Álisson Carvalho Vasconcelos" userId="4fded42ca2697f29" providerId="LiveId" clId="{D0932179-6943-44CA-80D9-FF4921C83F2D}" dt="2025-09-02T04:17:01.385" v="1397" actId="11529"/>
          <ac:cxnSpMkLst>
            <pc:docMk/>
            <pc:sldMk cId="1076600235" sldId="441"/>
            <ac:cxnSpMk id="97" creationId="{8E921AE3-521C-0D6C-BFCD-8CF6FA33FF60}"/>
          </ac:cxnSpMkLst>
        </pc:cxnChg>
      </pc:sldChg>
      <pc:sldChg chg="addSp delSp modSp add mod">
        <pc:chgData name="Álisson Carvalho Vasconcelos" userId="4fded42ca2697f29" providerId="LiveId" clId="{D0932179-6943-44CA-80D9-FF4921C83F2D}" dt="2025-09-04T20:26:27.979" v="1767" actId="478"/>
        <pc:sldMkLst>
          <pc:docMk/>
          <pc:sldMk cId="1967881088" sldId="442"/>
        </pc:sldMkLst>
        <pc:spChg chg="mod">
          <ac:chgData name="Álisson Carvalho Vasconcelos" userId="4fded42ca2697f29" providerId="LiveId" clId="{D0932179-6943-44CA-80D9-FF4921C83F2D}" dt="2025-09-02T04:19:25.036" v="1485" actId="20577"/>
          <ac:spMkLst>
            <pc:docMk/>
            <pc:sldMk cId="1967881088" sldId="442"/>
            <ac:spMk id="13" creationId="{3578174B-9488-2A6F-C92A-E32D704632BD}"/>
          </ac:spMkLst>
        </pc:spChg>
        <pc:picChg chg="add del mod">
          <ac:chgData name="Álisson Carvalho Vasconcelos" userId="4fded42ca2697f29" providerId="LiveId" clId="{D0932179-6943-44CA-80D9-FF4921C83F2D}" dt="2025-09-04T20:26:27.979" v="1767" actId="478"/>
          <ac:picMkLst>
            <pc:docMk/>
            <pc:sldMk cId="1967881088" sldId="442"/>
            <ac:picMk id="4" creationId="{AB83D115-3743-0536-3238-3157AB1ACA4C}"/>
          </ac:picMkLst>
        </pc:picChg>
      </pc:sldChg>
      <pc:sldChg chg="addSp delSp modSp add mod">
        <pc:chgData name="Álisson Carvalho Vasconcelos" userId="4fded42ca2697f29" providerId="LiveId" clId="{D0932179-6943-44CA-80D9-FF4921C83F2D}" dt="2025-09-04T20:25:13.786" v="1765" actId="478"/>
        <pc:sldMkLst>
          <pc:docMk/>
          <pc:sldMk cId="1659187297" sldId="443"/>
        </pc:sldMkLst>
        <pc:spChg chg="add mod">
          <ac:chgData name="Álisson Carvalho Vasconcelos" userId="4fded42ca2697f29" providerId="LiveId" clId="{D0932179-6943-44CA-80D9-FF4921C83F2D}" dt="2025-09-02T04:22:51.780" v="1561" actId="1076"/>
          <ac:spMkLst>
            <pc:docMk/>
            <pc:sldMk cId="1659187297" sldId="443"/>
            <ac:spMk id="5" creationId="{D6427EB6-56C0-D7DD-26ED-19B8D9240679}"/>
          </ac:spMkLst>
        </pc:spChg>
        <pc:spChg chg="add mod topLvl">
          <ac:chgData name="Álisson Carvalho Vasconcelos" userId="4fded42ca2697f29" providerId="LiveId" clId="{D0932179-6943-44CA-80D9-FF4921C83F2D}" dt="2025-09-04T20:24:36.860" v="1762" actId="478"/>
          <ac:spMkLst>
            <pc:docMk/>
            <pc:sldMk cId="1659187297" sldId="443"/>
            <ac:spMk id="7" creationId="{73070EC3-A2D6-092B-9AE7-C7A31DA99DF7}"/>
          </ac:spMkLst>
        </pc:spChg>
        <pc:grpChg chg="add mod">
          <ac:chgData name="Álisson Carvalho Vasconcelos" userId="4fded42ca2697f29" providerId="LiveId" clId="{D0932179-6943-44CA-80D9-FF4921C83F2D}" dt="2025-09-02T04:22:43.105" v="1560" actId="164"/>
          <ac:grpSpMkLst>
            <pc:docMk/>
            <pc:sldMk cId="1659187297" sldId="443"/>
            <ac:grpSpMk id="6" creationId="{9E2AB574-EE39-7703-F84A-256DA7956E83}"/>
          </ac:grpSpMkLst>
        </pc:grpChg>
        <pc:grpChg chg="add del mod">
          <ac:chgData name="Álisson Carvalho Vasconcelos" userId="4fded42ca2697f29" providerId="LiveId" clId="{D0932179-6943-44CA-80D9-FF4921C83F2D}" dt="2025-09-04T20:25:13.786" v="1765" actId="478"/>
          <ac:grpSpMkLst>
            <pc:docMk/>
            <pc:sldMk cId="1659187297" sldId="443"/>
            <ac:grpSpMk id="8" creationId="{5FE1A941-086F-485B-1916-F771F36AB64F}"/>
          </ac:grpSpMkLst>
        </pc:grpChg>
        <pc:picChg chg="add del mod topLvl modCrop">
          <ac:chgData name="Álisson Carvalho Vasconcelos" userId="4fded42ca2697f29" providerId="LiveId" clId="{D0932179-6943-44CA-80D9-FF4921C83F2D}" dt="2025-09-04T20:25:13.786" v="1765" actId="478"/>
          <ac:picMkLst>
            <pc:docMk/>
            <pc:sldMk cId="1659187297" sldId="443"/>
            <ac:picMk id="3" creationId="{8D41F290-E976-BB2A-B032-B3BC1F190894}"/>
          </ac:picMkLst>
        </pc:picChg>
        <pc:picChg chg="mod modCrop">
          <ac:chgData name="Álisson Carvalho Vasconcelos" userId="4fded42ca2697f29" providerId="LiveId" clId="{D0932179-6943-44CA-80D9-FF4921C83F2D}" dt="2025-09-02T04:22:43.105" v="1560" actId="164"/>
          <ac:picMkLst>
            <pc:docMk/>
            <pc:sldMk cId="1659187297" sldId="443"/>
            <ac:picMk id="4" creationId="{BC51248C-AE28-9412-22BF-8C4934389EC1}"/>
          </ac:picMkLst>
        </pc:picChg>
        <pc:picChg chg="add del">
          <ac:chgData name="Álisson Carvalho Vasconcelos" userId="4fded42ca2697f29" providerId="LiveId" clId="{D0932179-6943-44CA-80D9-FF4921C83F2D}" dt="2025-09-04T20:25:13.379" v="1764" actId="22"/>
          <ac:picMkLst>
            <pc:docMk/>
            <pc:sldMk cId="1659187297" sldId="443"/>
            <ac:picMk id="10" creationId="{66317918-2CB8-E3A8-841C-6DB40ACD9F04}"/>
          </ac:picMkLst>
        </pc:picChg>
      </pc:sldChg>
      <pc:sldChg chg="delSp modSp add del mod">
        <pc:chgData name="Álisson Carvalho Vasconcelos" userId="4fded42ca2697f29" providerId="LiveId" clId="{D0932179-6943-44CA-80D9-FF4921C83F2D}" dt="2025-09-02T04:19:55.566" v="1488" actId="2696"/>
        <pc:sldMkLst>
          <pc:docMk/>
          <pc:sldMk cId="2616829201" sldId="4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5CB0-494F-4AAF-9FD6-273C7B665D5D}" type="datetimeFigureOut">
              <a:rPr lang="pt-BR" smtClean="0"/>
              <a:t>04/09/2025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FB365-614F-49A3-9C03-4E4B56D68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80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69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21775-5CE8-4343-BE6E-D75D2A8D2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328C4E-A814-88FA-74E2-55694ABD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9A070FD-A253-827F-C942-1E0BE5C69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F2C02D-AE23-694D-0EBC-475487EED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53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39A10-2CF1-19BC-6EF4-AE9C9E87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10062F3-77FE-44CD-485F-8462B4809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EF6AD6-8501-FE8B-D791-BE42C999C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36800F-D79F-B0A5-40A1-5E145779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637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E41C-E741-CAEF-A326-1BD5EBC83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3AAAD9-1C83-6000-41B3-3CB320D92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41D0E9A-F18A-57C4-30FF-C8B6CC1F3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BA2841-EE18-05CB-524C-AB0CB4803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7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9AC8C-4943-F940-81F3-92568EAF9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03476EA-8AFF-95C1-F695-E6D154F4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D6D15A-F2D4-59AF-228B-F1524DCFC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09C8CC-8A08-C285-833D-22CF9D822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976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1B7B3-1A34-3404-88DF-BD0B06859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D7E8501-720A-54E5-E295-2B7FEDC9C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CE18562-D44E-A722-1F30-3915C8C9D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03713F-657A-2FD3-8D99-CE9F4FE20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400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1B1B-87CE-F77C-B2B6-B840D89F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C93F37-6E54-7198-C9CB-A7C34D072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E05F71-1AFB-C533-1DC3-89F08C7AE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DF3389-1FE6-5317-2EA6-1E760FD60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465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0800F-2324-33E8-7043-53F572437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46B9BF6-C7A3-515A-0CC7-CF691FD72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4FFD91B-E072-7E40-1FB7-AA3A3BBB3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294265-AE46-6CD6-0DD0-7256CE88D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421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3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E0FE7-ED39-9A3C-CC52-87174E86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180B619-0D04-4C29-4249-7338E5923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3A8B4BA-E44B-6457-4226-59284BB2A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733115-2E8F-FC24-75DB-E7FDE2BFC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90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8B40-13B7-5677-DD23-CC734724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F982B0C-4D2F-F9BD-66CC-B5326AB67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C7FB84-894C-9A76-59DE-DB54322B3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9B8051-CD7F-F140-8061-3F5349DA0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43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0F9F0-590C-B403-2050-EBC65F21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0DCBA1C-FA34-29EA-DF4E-EBD8EBBE2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73BEBE-031F-70FC-B517-F320BCFB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6AD6CA-1601-3213-B2F2-8D00417D8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42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8779-E108-2708-7816-58F5E96C9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119C4B-56DD-A846-5FB1-57926DE38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ECFAD5-1286-59C6-7427-457EEFB9B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1FE5F1-D143-EA4A-887A-09D9432C6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36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8034-3524-B349-4C20-095FA70B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F8D5B2-82F0-3339-5313-78332FDDE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B14BEE-00DB-7635-10CC-95D9E9858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64EA16-3C46-E27A-52C8-EB4C6BFA3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63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AFA4B-25D6-FC5B-4EDA-3B34964F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380AF13-0E8D-B27A-ED72-35CF485E9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E041D6-B637-83BA-338C-3A0AE43EB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C8D8D04-7ED4-D45D-C709-FBDC70DF6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815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71062-F769-B965-476F-9ED5570CA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005B70-2316-47C7-5705-3EAE59EB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8DAD876-85BB-9A95-94FC-1BC287D89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88A3C2-F83D-5889-2A31-20FE88B2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17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6D39F-5025-1B91-E63B-E1B806020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FC222B-70DF-9C92-5339-717325C0B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38C165-83D1-FDBA-9033-261A3B22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2071-0BA4-49F8-88D5-9D6BB8246B6E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922AA6-00E4-BA4E-6ADF-AFBB0BF4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5DDDC4-A307-4CE3-DADA-1BE710ED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37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E25AF-0E6A-2135-BB44-B708C3E8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1FC08B-5081-694D-2AA9-29903C0C8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F1128B-6791-9CA9-052B-E7A4942F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7695-6D4B-4A8C-8BDC-0F9D9F18C1CF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3EFE5-0C16-BACB-6734-AAA7BFD4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FC1505-6143-B3D7-81E6-6232F326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12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D78867-C448-01B0-9421-831C025B8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4233BA-4C42-00AF-FD39-E3B663035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679B8-08D0-3A75-5B56-4ADB3466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CCE-E77A-41DC-889B-652EDEADBA08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EFE2E6-A1C3-6949-42C6-F1349FAE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D96BE2-FA35-AF1F-89E4-0F677E3B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90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5A4A3-3656-2371-BAE2-A1496911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10635A-0EA3-2E00-3FDE-E8FEF1D7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F56AE-C433-8EE9-6E5B-4A675D9D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8824-49CC-4D4B-A11A-49A9D1CD81E0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C645F8-409D-C281-D921-32C64D86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7A265-39C2-EC4E-148A-5521F082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94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F1E6E-FD75-B31B-F410-A1799BD7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42A3D4-86A2-18C1-BB43-02A193A9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8F90D-DD9B-7139-5D31-1E3FDAEB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6537-2EE8-4EB4-9076-93EBBBB96DBF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55988-00F4-C94B-43DA-8308955F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5E437-8140-6D79-4C05-0D24AA3D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3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988E7-1D6E-D45E-E13F-64D4B467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E00FE-4E53-3394-6E67-DDE6A6DE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67E05F-3FFA-E911-2CAF-D573D0C90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F39014-12CC-B8A2-3187-4EC51569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09B9-4EA3-4D78-97AC-95D79024840D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283E48-260F-612F-E3EA-7BCAB912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475DF8-E4DD-90C1-A94C-FCEFA644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65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3A112-11ED-3A6E-2DD9-86CFCB1F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96EFF8-B9AC-07DD-D2A8-B1955069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E188AC-7670-8CA1-3EEF-83A7513A6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24615B-2039-C9A7-43FB-DA0FF710E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8C9D99-6C99-3F24-356B-265D1EEF4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6420C5-64F2-08C2-8A9F-74C93134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6348-F82D-4397-85B0-95409AFA692B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BE55326-2394-2236-D303-BF42F116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8AA88F-0EF2-45DC-74C5-EAEF867E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92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7832E-58F4-5589-9919-DED4F473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98FE7A-1EDB-769A-F74F-79DF7614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8645-A768-43A5-8439-C515E80AF187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91079E-3CED-A938-AD1A-C43A519F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4C301C-9C8B-EC92-912B-091271F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19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284096-55B5-3ED8-0CE8-2DF5FD71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3EAB-1583-4F67-9609-6B0B4D73BB1F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88C00F-6076-388A-D28E-669A0051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734B7F-CC24-6110-79D7-BCD58CA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48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0525-4A04-1C70-69D1-8E846F13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DE3ADB-F67C-5DB9-4437-EF26BA34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EDDDC1-FB08-E6B2-C4B8-381FD75B6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B39984-55C8-8777-CA71-3E1D5B53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1CA1-0461-4268-9B67-B1F684861851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96AEBF-2136-9426-B5DC-4BABE76F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FA85A5-78FD-E412-87C8-28697B22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43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E456C-1BD3-875B-F707-C70D9100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35BA80-D12F-08C1-F9AB-6E4984941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C3CE2-B79A-72C3-1EDC-E5A4F1D6A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BCAA58-A61F-74F1-0303-78989A89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85DC-39DD-421F-BFB5-FC055E456EB7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19E244-F0E8-7DAC-FDB3-7D912648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A70C3E-E296-BD01-CBC5-7F0E98D7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67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13B3B73-2593-D49C-22DE-51EAF44E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871723-966A-B99C-B0DA-E1DCC6705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2844A-C510-A458-0411-F34440033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7E4D0-8E33-48F0-B44A-652D773DAB4F}" type="datetime4">
              <a:rPr lang="pt-BR" smtClean="0"/>
              <a:t>4 de setembro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06D63A-0403-4FA6-56B3-2FECA83D1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C3CD0B-ADC9-A54A-10C8-C119614F5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78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mailto:alisson.vasconcelos@ufu.br" TargetMode="External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1B575F-EFCB-CF0D-B662-64A5A9C2B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47" y="426721"/>
            <a:ext cx="12195047" cy="2094216"/>
          </a:xfrm>
        </p:spPr>
        <p:txBody>
          <a:bodyPr>
            <a:normAutofit/>
          </a:bodyPr>
          <a:lstStyle/>
          <a:p>
            <a:r>
              <a:rPr lang="pt-BR" sz="4400"/>
              <a:t>FEMEC-33101</a:t>
            </a:r>
            <a:br>
              <a:rPr lang="pt-BR" sz="4400"/>
            </a:br>
            <a:r>
              <a:rPr lang="pt-BR" sz="4400"/>
              <a:t>Introdução a Engenharia Mecatrônica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31D382-4EC9-15BF-CF66-C58C350C1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15640"/>
            <a:ext cx="12188952" cy="2644882"/>
          </a:xfrm>
        </p:spPr>
        <p:txBody>
          <a:bodyPr>
            <a:normAutofit/>
          </a:bodyPr>
          <a:lstStyle/>
          <a:p>
            <a:r>
              <a:rPr lang="pt-BR" sz="3000"/>
              <a:t>Aula 03 – Simulação LED ON/OFF</a:t>
            </a:r>
          </a:p>
          <a:p>
            <a:endParaRPr lang="pt-BR" sz="3000"/>
          </a:p>
          <a:p>
            <a:endParaRPr lang="pt-BR" sz="3000"/>
          </a:p>
          <a:p>
            <a:r>
              <a:rPr lang="pt-BR" sz="3000"/>
              <a:t>Álisson Carvalho Vasconcelos</a:t>
            </a:r>
          </a:p>
          <a:p>
            <a:r>
              <a:rPr lang="pt-BR"/>
              <a:t>12512EMC002</a:t>
            </a:r>
          </a:p>
        </p:txBody>
      </p:sp>
      <p:pic>
        <p:nvPicPr>
          <p:cNvPr id="21" name="Imagem 20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F30275D1-D773-7EBA-A1C5-3F923053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5789435"/>
            <a:ext cx="2356504" cy="1068565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BC441C6-0D38-D3A0-3C28-B01ADD09DFD7}"/>
              </a:ext>
            </a:extLst>
          </p:cNvPr>
          <p:cNvGrpSpPr/>
          <p:nvPr/>
        </p:nvGrpSpPr>
        <p:grpSpPr>
          <a:xfrm>
            <a:off x="10927485" y="5648368"/>
            <a:ext cx="961319" cy="1286785"/>
            <a:chOff x="10927485" y="5648368"/>
            <a:chExt cx="961319" cy="1286785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DF5FD383-4578-58F3-3595-269F8FB8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DCC87D01-EE91-292F-BFB5-44F2B77AB5E1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8" name="Imagem 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47EA7ED-103F-3CB6-08A1-958D7ED59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4"/>
          <a:stretch>
            <a:fillRect/>
          </a:stretch>
        </p:blipFill>
        <p:spPr>
          <a:xfrm>
            <a:off x="8780764" y="0"/>
            <a:ext cx="3411236" cy="1435885"/>
          </a:xfrm>
          <a:prstGeom prst="rect">
            <a:avLst/>
          </a:prstGeom>
        </p:spPr>
      </p:pic>
      <p:pic>
        <p:nvPicPr>
          <p:cNvPr id="10" name="Imagem 9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5BF06D3-087E-241B-2AE5-0EB8053D4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60960"/>
            <a:ext cx="1559617" cy="15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54853-5D0D-E084-8ED6-64DB41D4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E4C735-DB6F-FDF9-1868-6B7CC5A55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096AFF-77A4-9035-AAF4-39EE52D1A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D53AE1-863B-38E7-2279-F896501C6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536F6E-75C8-35B3-399C-971F14E65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720B2B-D5EA-545F-1CA3-3B81E5C1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180D3D5-6C43-F3C1-DEED-3419647E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AB2EC319-B65A-E0BA-0865-BF083A133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074893-3E9D-5051-E187-A362BB6321E9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Função de Subscrição Broker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F41F3C4-8C08-AFEC-0375-10E720F64D3B}"/>
              </a:ext>
            </a:extLst>
          </p:cNvPr>
          <p:cNvGrpSpPr/>
          <p:nvPr/>
        </p:nvGrpSpPr>
        <p:grpSpPr>
          <a:xfrm>
            <a:off x="170688" y="3072374"/>
            <a:ext cx="5340096" cy="1690824"/>
            <a:chOff x="170688" y="3072374"/>
            <a:chExt cx="5340096" cy="169082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5A419CC-E223-F2BF-8A53-80899F61A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253" t="-1" r="13016" b="74478"/>
            <a:stretch>
              <a:fillRect/>
            </a:stretch>
          </p:blipFill>
          <p:spPr>
            <a:xfrm>
              <a:off x="170688" y="3072374"/>
              <a:ext cx="5340096" cy="1252150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CDE81A5B-01D5-4539-8241-C29B015068F8}"/>
                </a:ext>
              </a:extLst>
            </p:cNvPr>
            <p:cNvSpPr txBox="1"/>
            <p:nvPr/>
          </p:nvSpPr>
          <p:spPr>
            <a:xfrm>
              <a:off x="183566" y="4393866"/>
              <a:ext cx="5314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Função com atributos (tópicos, payload e tamanho)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DD07745-A082-144E-89E7-FB8DCB2748C2}"/>
              </a:ext>
            </a:extLst>
          </p:cNvPr>
          <p:cNvGrpSpPr/>
          <p:nvPr/>
        </p:nvGrpSpPr>
        <p:grpSpPr>
          <a:xfrm>
            <a:off x="5958023" y="2072629"/>
            <a:ext cx="6162022" cy="3751627"/>
            <a:chOff x="5958023" y="2072629"/>
            <a:chExt cx="6162022" cy="375162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190F6EBD-C08B-2CB5-3C10-AB0D081D4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152" t="27014" b="4756"/>
            <a:stretch>
              <a:fillRect/>
            </a:stretch>
          </p:blipFill>
          <p:spPr>
            <a:xfrm>
              <a:off x="5958023" y="2072629"/>
              <a:ext cx="6162022" cy="3347465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E7EA84F-9FAD-76BB-9E4D-85DE0E3E2CDF}"/>
                </a:ext>
              </a:extLst>
            </p:cNvPr>
            <p:cNvSpPr txBox="1"/>
            <p:nvPr/>
          </p:nvSpPr>
          <p:spPr>
            <a:xfrm>
              <a:off x="6639819" y="5454924"/>
              <a:ext cx="4798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Tomada de decisão para mensagem recebidas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7BCEB98-30C3-50C6-2747-A76A058F734F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0" name="Imagem 9" descr="Ícone&#10;&#10;Descrição gerada automaticamente">
              <a:extLst>
                <a:ext uri="{FF2B5EF4-FFF2-40B4-BE49-F238E27FC236}">
                  <a16:creationId xmlns:a16="http://schemas.microsoft.com/office/drawing/2014/main" id="{71890752-CA6C-42C2-0AD7-8FBEFC70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86160B7-3E9B-E512-9C80-D2DEF686626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2" name="Imagem 1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AA41CB9C-FF57-10F2-5DA3-4597E8FCF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4" name="Espaço Reservado para Número de Slide 3">
            <a:extLst>
              <a:ext uri="{FF2B5EF4-FFF2-40B4-BE49-F238E27FC236}">
                <a16:creationId xmlns:a16="http://schemas.microsoft.com/office/drawing/2014/main" id="{0B599961-FB15-E52B-76A7-2532BDF1D6A1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10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2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EAA03-3581-0545-0B08-45637A57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66DB8FD-D474-ACA7-5844-4C8A6447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38CBA1-9328-B8CD-3B54-338240591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E79FB2-B0E0-2786-BC57-7A014FB89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451F9D-B9F1-8FDF-7A53-9AC5B136A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AC774AD-9D72-D71F-9D48-9728E1B5D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D22FED-F0C2-DE92-1F5D-72DAD3EF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ECF9585F-3A3B-BFC6-8C88-2F446FE9C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7E69D1-636A-27A1-04A2-775CBE3101CF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Função de Conexão Broker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9903846-2BB1-1951-256B-23373FB7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811" y="2962903"/>
            <a:ext cx="5744377" cy="2105319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F3560D2-888B-0C90-4006-879910A869D5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3F6EB0AA-675F-40D8-D8C2-5E6FEB38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BD25E0C-75FE-59C3-C0E1-A56BD153D9C1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5" name="Imagem 1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B4B79297-A0E8-C9F1-4FB0-639C207FE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6" name="Espaço Reservado para Número de Slide 3">
            <a:extLst>
              <a:ext uri="{FF2B5EF4-FFF2-40B4-BE49-F238E27FC236}">
                <a16:creationId xmlns:a16="http://schemas.microsoft.com/office/drawing/2014/main" id="{CCFF99CF-FCF6-4D81-FB66-8111A29246EF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11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21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037E1-6E19-981B-C597-5224F8384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EEE365C-68C2-34B7-CF3B-1053BB409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6AA56E-8442-D7A1-0702-CEE15AE9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72A88-804A-3DC4-2C3F-F6AC906B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E6287B-FAB2-D655-EE72-3B10D225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7EA31A-D484-D0CA-3074-8C877CD17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D101C3E-B44F-062A-D15E-C01AC908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2E47B500-E398-7138-FD36-4D4411569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78174B-9488-2A6F-C92A-E32D704632BD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Arquivo Modular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5B84F75-08CD-E5F7-480E-8FFA493A0288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E92EF1F9-E5F4-FD75-185B-54BA5281C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BEC67CA-0C7C-062D-204D-B6151813B081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5" name="Imagem 1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02D0949C-4C76-EC95-5760-CE6A40D97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6" name="Espaço Reservado para Número de Slide 3">
            <a:extLst>
              <a:ext uri="{FF2B5EF4-FFF2-40B4-BE49-F238E27FC236}">
                <a16:creationId xmlns:a16="http://schemas.microsoft.com/office/drawing/2014/main" id="{5291E471-10C6-8355-CB1B-26F0C853E06C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12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83D115-3743-0536-3238-3157AB1AC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917" y="2029523"/>
            <a:ext cx="494416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81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051D6-D38F-C14E-0C2D-2AAF48C02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8BB72A1-CBE8-F0F5-4A63-EB0523E85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AF5A5-E512-FA91-62FB-556E75388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F25B6D-1E7D-51B1-4AE5-58BD991BC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5AF028-5F74-BB19-E6A8-B49BAB6C4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5DA213-376B-B80D-7D6A-1F6637EDA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1611AA6-A94A-E051-159F-0B866CAC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9194F8F3-A152-7ACF-061F-E65B6C77C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6C4393-5178-7947-BB35-20E7211A849C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Arquivo Modular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35C22CA-9D26-7DBF-4F74-A0914E107C49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7E05B336-524D-E5C8-3903-6F04E297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FB7AFA3-5C96-F0D3-27B8-DB9D9474DDD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5" name="Imagem 1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98F0832F-E910-CAB2-DE00-0D95C5C09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6" name="Espaço Reservado para Número de Slide 3">
            <a:extLst>
              <a:ext uri="{FF2B5EF4-FFF2-40B4-BE49-F238E27FC236}">
                <a16:creationId xmlns:a16="http://schemas.microsoft.com/office/drawing/2014/main" id="{A52A3CBE-08D2-8848-7330-6E51058FEE6E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13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E2AB574-EE39-7703-F84A-256DA7956E83}"/>
              </a:ext>
            </a:extLst>
          </p:cNvPr>
          <p:cNvGrpSpPr/>
          <p:nvPr/>
        </p:nvGrpSpPr>
        <p:grpSpPr>
          <a:xfrm>
            <a:off x="1160413" y="3201366"/>
            <a:ext cx="4325266" cy="1873594"/>
            <a:chOff x="1160413" y="3201366"/>
            <a:chExt cx="4325266" cy="187359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C51248C-AE28-9412-22BF-8C493438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517" t="24940" b="42265"/>
            <a:stretch>
              <a:fillRect/>
            </a:stretch>
          </p:blipFill>
          <p:spPr>
            <a:xfrm>
              <a:off x="1160413" y="3201366"/>
              <a:ext cx="4325266" cy="1499617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6427EB6-56C0-D7DD-26ED-19B8D9240679}"/>
                </a:ext>
              </a:extLst>
            </p:cNvPr>
            <p:cNvSpPr txBox="1"/>
            <p:nvPr/>
          </p:nvSpPr>
          <p:spPr>
            <a:xfrm>
              <a:off x="1525298" y="4705628"/>
              <a:ext cx="3753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Definições valores Conexão Modem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FE1A941-086F-485B-1916-F771F36AB64F}"/>
              </a:ext>
            </a:extLst>
          </p:cNvPr>
          <p:cNvGrpSpPr/>
          <p:nvPr/>
        </p:nvGrpSpPr>
        <p:grpSpPr>
          <a:xfrm>
            <a:off x="6572940" y="3201366"/>
            <a:ext cx="4325266" cy="2049411"/>
            <a:chOff x="6572940" y="3201366"/>
            <a:chExt cx="4325266" cy="204941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8D41F290-E976-BB2A-B032-B3BC1F190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517" t="60401" b="2856"/>
            <a:stretch>
              <a:fillRect/>
            </a:stretch>
          </p:blipFill>
          <p:spPr>
            <a:xfrm>
              <a:off x="6572940" y="3201366"/>
              <a:ext cx="4325266" cy="168007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3070EC3-A2D6-092B-9AE7-C7A31DA99DF7}"/>
                </a:ext>
              </a:extLst>
            </p:cNvPr>
            <p:cNvSpPr txBox="1"/>
            <p:nvPr/>
          </p:nvSpPr>
          <p:spPr>
            <a:xfrm>
              <a:off x="6767630" y="4881445"/>
              <a:ext cx="393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Definição valores comunicação MQTT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187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618F0-C8E4-2DE5-041E-D23776E2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0D4AE10-051A-077F-9008-E7993914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5595DF-D625-B038-0B2A-3CC8C7D9B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321930-F8E3-DAB5-6D95-A57A80D5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87EBEC-E1D0-29E8-DE80-6CFF968E9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0B701-5913-A84E-8D36-32B330774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E3282E-AA5B-DEC6-8935-1CCD019A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ESP32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E4C2561F-6CB4-6513-0AC2-DF9A9D8D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8AFFD54-837A-5D3D-85EB-0AB1965A4FF7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29BB84DC-31A6-F641-CCB8-B8FAD417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C81A64E-4ED1-54E8-BE29-413854180764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78799E95-4F83-B242-7238-FE6C898FC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93258A5-5C01-7BE9-C656-603178CD3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360698"/>
              </p:ext>
            </p:extLst>
          </p:nvPr>
        </p:nvGraphicFramePr>
        <p:xfrm>
          <a:off x="1097064" y="1700523"/>
          <a:ext cx="9508480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5390">
                  <a:extLst>
                    <a:ext uri="{9D8B030D-6E8A-4147-A177-3AD203B41FA5}">
                      <a16:colId xmlns:a16="http://schemas.microsoft.com/office/drawing/2014/main" val="608770371"/>
                    </a:ext>
                  </a:extLst>
                </a:gridCol>
                <a:gridCol w="1309391">
                  <a:extLst>
                    <a:ext uri="{9D8B030D-6E8A-4147-A177-3AD203B41FA5}">
                      <a16:colId xmlns:a16="http://schemas.microsoft.com/office/drawing/2014/main" val="1853022015"/>
                    </a:ext>
                  </a:extLst>
                </a:gridCol>
                <a:gridCol w="1309391">
                  <a:extLst>
                    <a:ext uri="{9D8B030D-6E8A-4147-A177-3AD203B41FA5}">
                      <a16:colId xmlns:a16="http://schemas.microsoft.com/office/drawing/2014/main" val="1075236627"/>
                    </a:ext>
                  </a:extLst>
                </a:gridCol>
                <a:gridCol w="1309391">
                  <a:extLst>
                    <a:ext uri="{9D8B030D-6E8A-4147-A177-3AD203B41FA5}">
                      <a16:colId xmlns:a16="http://schemas.microsoft.com/office/drawing/2014/main" val="1565422791"/>
                    </a:ext>
                  </a:extLst>
                </a:gridCol>
                <a:gridCol w="1488796">
                  <a:extLst>
                    <a:ext uri="{9D8B030D-6E8A-4147-A177-3AD203B41FA5}">
                      <a16:colId xmlns:a16="http://schemas.microsoft.com/office/drawing/2014/main" val="523860845"/>
                    </a:ext>
                  </a:extLst>
                </a:gridCol>
                <a:gridCol w="1488796">
                  <a:extLst>
                    <a:ext uri="{9D8B030D-6E8A-4147-A177-3AD203B41FA5}">
                      <a16:colId xmlns:a16="http://schemas.microsoft.com/office/drawing/2014/main" val="1427380665"/>
                    </a:ext>
                  </a:extLst>
                </a:gridCol>
                <a:gridCol w="1617325">
                  <a:extLst>
                    <a:ext uri="{9D8B030D-6E8A-4147-A177-3AD203B41FA5}">
                      <a16:colId xmlns:a16="http://schemas.microsoft.com/office/drawing/2014/main" val="353661268"/>
                    </a:ext>
                  </a:extLst>
                </a:gridCol>
              </a:tblGrid>
              <a:tr h="161161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Arduino®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Espressif®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Raspberry Pi®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78046371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Plataforma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GIGA R1 WiFi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UNO WiFi Rev.2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ESP32-s3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ESP32-WROOM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Zero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213602330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Microcontrolador/Microprocessador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STM32H747XI dual Cortex®-M7+M4 32bit low power Arm® MCU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ATmega4809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Xtensa® Dual-core 32-bit LX7 Microprocessor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Tensilica Xtensa® Dual-core 32-bit LX6 Microprocessor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1-GHZ, Broadcom BCM2835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53338894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Núcleos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174616275"/>
                  </a:ext>
                </a:extLst>
              </a:tr>
              <a:tr h="3223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Velocidade do Clock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480 MHz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ATmega4809 16 MHz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240 MHz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240 MHz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32637881"/>
                  </a:ext>
                </a:extLst>
              </a:tr>
              <a:tr h="16116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240 MHz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ATmega4809 16 MHz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240 MHz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240 MHz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701106291"/>
                  </a:ext>
                </a:extLst>
              </a:tr>
              <a:tr h="1611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Pinos GPIO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149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44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45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40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3175575844"/>
                  </a:ext>
                </a:extLst>
              </a:tr>
              <a:tr h="16116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Pinos Digitais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95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//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945425460"/>
                  </a:ext>
                </a:extLst>
              </a:tr>
              <a:tr h="16116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Pinos Analógicos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12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6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//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79327947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Pinos DAC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14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15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//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64189991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Pinos PWM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12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36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//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3565561165"/>
                  </a:ext>
                </a:extLst>
              </a:tr>
              <a:tr h="32232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Comunication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Bluetooth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Nina W102 uBlox module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Bluetooth 5, Bluetooth mesh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Bluetooth v4.2 BR/EDR and Bluetooth LE specification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Bluetooth 4.1 / LE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4114712451"/>
                  </a:ext>
                </a:extLst>
              </a:tr>
              <a:tr h="32232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Wi-Fi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Nina W102 uBlox module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IEEE 802.11b/g/n-compliant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802.11 b/g/n (802.11n up to 150 Mbps)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802.11n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630862097"/>
                  </a:ext>
                </a:extLst>
              </a:tr>
              <a:tr h="16116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UART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4x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3x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3x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6x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3054512265"/>
                  </a:ext>
                </a:extLst>
              </a:tr>
              <a:tr h="16116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I2C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3x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2x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2x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7x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4242614146"/>
                  </a:ext>
                </a:extLst>
              </a:tr>
              <a:tr h="16116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I2S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2x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2x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3012640051"/>
                  </a:ext>
                </a:extLst>
              </a:tr>
              <a:tr h="16116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SPI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2x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4x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Sim. 4x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Sim, 7x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3884515154"/>
                  </a:ext>
                </a:extLst>
              </a:tr>
              <a:tr h="3223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Memoria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2MB Flash, 1MB RAM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 KB SRAM, 48 KB Flash, 256 bytes EEPROM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900" u="none" strike="noStrike">
                          <a:effectLst/>
                        </a:rPr>
                        <a:t>512 KB SRAM, 16 KB SRAM in RTC, 384 KB ROM</a:t>
                      </a:r>
                      <a:endParaRPr lang="sv-S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900" u="none" strike="noStrike">
                          <a:effectLst/>
                        </a:rPr>
                        <a:t>520 KB SRAM, 16 KB SRAM in RTC, 448 KB ROM</a:t>
                      </a:r>
                      <a:endParaRPr lang="sv-S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512MB SRAM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2057625448"/>
                  </a:ext>
                </a:extLst>
              </a:tr>
              <a:tr h="32232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520 KB SRAM, 2 MB Flash, 448 KB ROM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19379785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Custo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-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R$ 758,95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R$ 315,99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R$ 67,22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R$ 41,90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R$ 168,32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58" marR="8058" marT="8058" marB="0" anchor="ctr"/>
                </a:tc>
                <a:extLst>
                  <a:ext uri="{0D108BD9-81ED-4DB2-BD59-A6C34878D82A}">
                    <a16:rowId xmlns:a16="http://schemas.microsoft.com/office/drawing/2014/main" val="135430431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D87D6A-B599-E846-E78D-6231A6A018D8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14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518270-6A8A-FA9D-C0A7-3333C9AD61BD}"/>
              </a:ext>
            </a:extLst>
          </p:cNvPr>
          <p:cNvSpPr txBox="1"/>
          <p:nvPr/>
        </p:nvSpPr>
        <p:spPr>
          <a:xfrm>
            <a:off x="4803581" y="6052829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Pesquisa realizada em 28/03/2025</a:t>
            </a:r>
          </a:p>
        </p:txBody>
      </p:sp>
    </p:spTree>
    <p:extLst>
      <p:ext uri="{BB962C8B-B14F-4D97-AF65-F5344CB8AC3E}">
        <p14:creationId xmlns:p14="http://schemas.microsoft.com/office/powerpoint/2010/main" val="3394265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39353-C258-D542-2DF8-7D8FF959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8576AC0-93AB-FB62-2128-8939618D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C6D4B2-6F60-45EC-56F5-361F556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23B3899-408D-CE08-FE89-A691515B4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25E390-D101-FDD3-D08A-C7DE086A3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DF5A49-C724-1BCE-407A-9017CF0C6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627712-629B-C99E-92B5-0B52DA61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ESP32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878AC1C8-8E47-81B1-6AC2-B3CD46D4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7" name="Imagem 6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8801CB68-442B-A523-216E-5D2EB62AA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3" y="1606471"/>
            <a:ext cx="11174384" cy="44869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ECFA67B-8090-799A-CD08-723F0C9E49F6}"/>
              </a:ext>
            </a:extLst>
          </p:cNvPr>
          <p:cNvSpPr/>
          <p:nvPr/>
        </p:nvSpPr>
        <p:spPr>
          <a:xfrm>
            <a:off x="220717" y="5508059"/>
            <a:ext cx="1450428" cy="911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5109FBF-87EC-777E-4C16-1324194FE8B0}"/>
              </a:ext>
            </a:extLst>
          </p:cNvPr>
          <p:cNvSpPr/>
          <p:nvPr/>
        </p:nvSpPr>
        <p:spPr>
          <a:xfrm>
            <a:off x="8128856" y="4874463"/>
            <a:ext cx="3334883" cy="1545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C17107-01AE-3EBA-0F22-CBD42F80D839}"/>
              </a:ext>
            </a:extLst>
          </p:cNvPr>
          <p:cNvSpPr/>
          <p:nvPr/>
        </p:nvSpPr>
        <p:spPr>
          <a:xfrm>
            <a:off x="7309050" y="5524476"/>
            <a:ext cx="1450428" cy="911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31B1824-C1A3-907B-2E9B-EAE97B8E73B7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id="{CD4F9BFE-BDA1-12C5-B91B-D1A14EF1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C72C271-0FDB-925F-30FA-17C36933BA7A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6" name="Imagem 5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F39F64B5-14A0-B66B-A2C7-4CFA05FBE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93680954-C000-19A1-6ED5-BDA8AF37345A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15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68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70916-486F-B7CF-DF4E-54DB69CD4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A85592-81A4-5FA6-44F2-A94D1BA9D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A00826-017D-A4CB-3D2B-23DDF89C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972CC7-3006-494C-377C-72CD9B1D8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460C7B-D60B-9F1C-4D7E-838B73B1F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AFA12E-E533-079B-D666-E2BE69E5B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F63DE09-1071-59FA-DD3C-E74D8743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CLPIoT</a:t>
            </a:r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Didática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9104E7AF-4655-BCFB-258B-FF8493A48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6" name="Imagem 5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8686464A-CF2B-A5F5-F46C-9084A1EBD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202D195E-3711-C0C4-F72E-D6DE97F50839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16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7458296A-0A94-712C-312B-684618E39BFC}"/>
              </a:ext>
            </a:extLst>
          </p:cNvPr>
          <p:cNvGrpSpPr/>
          <p:nvPr/>
        </p:nvGrpSpPr>
        <p:grpSpPr>
          <a:xfrm>
            <a:off x="841486" y="2070414"/>
            <a:ext cx="10413874" cy="3981450"/>
            <a:chOff x="841486" y="2070414"/>
            <a:chExt cx="10413874" cy="3981450"/>
          </a:xfrm>
        </p:grpSpPr>
        <p:pic>
          <p:nvPicPr>
            <p:cNvPr id="13" name="Imagem 12" descr="Interface gráfica do usuário, Aplicativo&#10;&#10;O conteúdo gerado por IA pode estar incorreto.">
              <a:extLst>
                <a:ext uri="{FF2B5EF4-FFF2-40B4-BE49-F238E27FC236}">
                  <a16:creationId xmlns:a16="http://schemas.microsoft.com/office/drawing/2014/main" id="{6269DAA0-18FE-6269-CBE1-8B9440D49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187" y="2070414"/>
              <a:ext cx="6905625" cy="3981450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FFEE3CF-A875-BD18-9062-1CA55B506278}"/>
                </a:ext>
              </a:extLst>
            </p:cNvPr>
            <p:cNvSpPr txBox="1"/>
            <p:nvPr/>
          </p:nvSpPr>
          <p:spPr>
            <a:xfrm>
              <a:off x="9998601" y="291388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5V</a:t>
              </a:r>
            </a:p>
          </p:txBody>
        </p: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676419F2-67B4-D169-7A84-8EDB8B4DAF66}"/>
                </a:ext>
              </a:extLst>
            </p:cNvPr>
            <p:cNvCxnSpPr>
              <a:stCxn id="14" idx="1"/>
            </p:cNvCxnSpPr>
            <p:nvPr/>
          </p:nvCxnSpPr>
          <p:spPr>
            <a:xfrm flipH="1">
              <a:off x="9548812" y="3098554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7C59F36-A432-1015-5A66-36CDACCAE540}"/>
                </a:ext>
              </a:extLst>
            </p:cNvPr>
            <p:cNvSpPr txBox="1"/>
            <p:nvPr/>
          </p:nvSpPr>
          <p:spPr>
            <a:xfrm>
              <a:off x="9992505" y="3115056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3V3</a:t>
              </a:r>
            </a:p>
          </p:txBody>
        </p: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DEA6DB51-F9C8-22C7-03FF-3E1D72EC14CE}"/>
                </a:ext>
              </a:extLst>
            </p:cNvPr>
            <p:cNvCxnSpPr>
              <a:stCxn id="18" idx="1"/>
            </p:cNvCxnSpPr>
            <p:nvPr/>
          </p:nvCxnSpPr>
          <p:spPr>
            <a:xfrm flipH="1">
              <a:off x="9542716" y="3299722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F95C150-BDF2-275F-ED16-B0FB7DB11C6B}"/>
                </a:ext>
              </a:extLst>
            </p:cNvPr>
            <p:cNvSpPr txBox="1"/>
            <p:nvPr/>
          </p:nvSpPr>
          <p:spPr>
            <a:xfrm>
              <a:off x="9992505" y="3322320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GND</a:t>
              </a:r>
            </a:p>
          </p:txBody>
        </p: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AC419240-DB8E-2458-331C-97261B267089}"/>
                </a:ext>
              </a:extLst>
            </p:cNvPr>
            <p:cNvCxnSpPr>
              <a:stCxn id="20" idx="1"/>
            </p:cNvCxnSpPr>
            <p:nvPr/>
          </p:nvCxnSpPr>
          <p:spPr>
            <a:xfrm flipH="1">
              <a:off x="9542716" y="3506986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18BE73C-4882-631E-7B90-11BE406E4711}"/>
                </a:ext>
              </a:extLst>
            </p:cNvPr>
            <p:cNvSpPr txBox="1"/>
            <p:nvPr/>
          </p:nvSpPr>
          <p:spPr>
            <a:xfrm>
              <a:off x="9986409" y="354787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OUTPUT_1</a:t>
              </a:r>
            </a:p>
          </p:txBody>
        </p: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14AA4D55-72E5-F251-0A52-51F4631BA847}"/>
                </a:ext>
              </a:extLst>
            </p:cNvPr>
            <p:cNvCxnSpPr>
              <a:stCxn id="22" idx="1"/>
            </p:cNvCxnSpPr>
            <p:nvPr/>
          </p:nvCxnSpPr>
          <p:spPr>
            <a:xfrm flipH="1">
              <a:off x="9536620" y="3732538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CD33191-81BE-0511-69A8-EBB3CE863DA6}"/>
                </a:ext>
              </a:extLst>
            </p:cNvPr>
            <p:cNvSpPr txBox="1"/>
            <p:nvPr/>
          </p:nvSpPr>
          <p:spPr>
            <a:xfrm>
              <a:off x="9992505" y="3749040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OUTPUT_2</a:t>
              </a: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9BA3C6BC-FC4F-1147-50F2-A43579F9D3B1}"/>
                </a:ext>
              </a:extLst>
            </p:cNvPr>
            <p:cNvCxnSpPr>
              <a:stCxn id="24" idx="1"/>
            </p:cNvCxnSpPr>
            <p:nvPr/>
          </p:nvCxnSpPr>
          <p:spPr>
            <a:xfrm flipH="1">
              <a:off x="9542716" y="3933706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C31C1F8-F4AA-C617-C671-67BC7447E7F6}"/>
                </a:ext>
              </a:extLst>
            </p:cNvPr>
            <p:cNvSpPr txBox="1"/>
            <p:nvPr/>
          </p:nvSpPr>
          <p:spPr>
            <a:xfrm>
              <a:off x="9992505" y="3956304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OUTPUT_3</a:t>
              </a:r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865FF8E1-8DE2-9AB2-5731-20706722E55C}"/>
                </a:ext>
              </a:extLst>
            </p:cNvPr>
            <p:cNvCxnSpPr>
              <a:stCxn id="26" idx="1"/>
            </p:cNvCxnSpPr>
            <p:nvPr/>
          </p:nvCxnSpPr>
          <p:spPr>
            <a:xfrm flipH="1">
              <a:off x="9542716" y="4140970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EB159C9B-17FD-89ED-0BDA-CEEFEBBB3AFA}"/>
                </a:ext>
              </a:extLst>
            </p:cNvPr>
            <p:cNvSpPr txBox="1"/>
            <p:nvPr/>
          </p:nvSpPr>
          <p:spPr>
            <a:xfrm>
              <a:off x="9998601" y="415747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OUTPUT_4</a:t>
              </a:r>
            </a:p>
          </p:txBody>
        </p: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4E15C3F9-9311-D65F-DF5B-E04ADF7701E7}"/>
                </a:ext>
              </a:extLst>
            </p:cNvPr>
            <p:cNvCxnSpPr>
              <a:stCxn id="29" idx="1"/>
            </p:cNvCxnSpPr>
            <p:nvPr/>
          </p:nvCxnSpPr>
          <p:spPr>
            <a:xfrm flipH="1">
              <a:off x="9548812" y="4342138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BAFA0D6-DBFD-687B-0E45-40A34B84FD2C}"/>
                </a:ext>
              </a:extLst>
            </p:cNvPr>
            <p:cNvSpPr txBox="1"/>
            <p:nvPr/>
          </p:nvSpPr>
          <p:spPr>
            <a:xfrm>
              <a:off x="9998601" y="4401312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OUTPUT_5</a:t>
              </a:r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B8B20ADD-8FCB-91DE-8D2F-A6DF80F9A1DE}"/>
                </a:ext>
              </a:extLst>
            </p:cNvPr>
            <p:cNvCxnSpPr>
              <a:stCxn id="35" idx="1"/>
            </p:cNvCxnSpPr>
            <p:nvPr/>
          </p:nvCxnSpPr>
          <p:spPr>
            <a:xfrm flipH="1">
              <a:off x="9548812" y="4585978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28CB234C-6A08-9C17-A539-62A98403926B}"/>
                </a:ext>
              </a:extLst>
            </p:cNvPr>
            <p:cNvSpPr txBox="1"/>
            <p:nvPr/>
          </p:nvSpPr>
          <p:spPr>
            <a:xfrm>
              <a:off x="9998601" y="4608576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OUTPUT_6</a:t>
              </a:r>
            </a:p>
          </p:txBody>
        </p: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662A434A-4ECF-3C0E-507E-6E11752B7818}"/>
                </a:ext>
              </a:extLst>
            </p:cNvPr>
            <p:cNvCxnSpPr>
              <a:stCxn id="37" idx="1"/>
            </p:cNvCxnSpPr>
            <p:nvPr/>
          </p:nvCxnSpPr>
          <p:spPr>
            <a:xfrm flipH="1">
              <a:off x="9548812" y="4793242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A3006CB-6BDB-809C-D447-B5594D860B55}"/>
                </a:ext>
              </a:extLst>
            </p:cNvPr>
            <p:cNvSpPr txBox="1"/>
            <p:nvPr/>
          </p:nvSpPr>
          <p:spPr>
            <a:xfrm>
              <a:off x="10004697" y="4809744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OUTPUT_7</a:t>
              </a: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7841D9A9-7B12-95BA-7A00-419A14971D28}"/>
                </a:ext>
              </a:extLst>
            </p:cNvPr>
            <p:cNvCxnSpPr>
              <a:stCxn id="39" idx="1"/>
            </p:cNvCxnSpPr>
            <p:nvPr/>
          </p:nvCxnSpPr>
          <p:spPr>
            <a:xfrm flipH="1">
              <a:off x="9554908" y="4994410"/>
              <a:ext cx="4497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5F55056-9C86-F7C3-53F4-4CA02DE747C7}"/>
                </a:ext>
              </a:extLst>
            </p:cNvPr>
            <p:cNvSpPr txBox="1"/>
            <p:nvPr/>
          </p:nvSpPr>
          <p:spPr>
            <a:xfrm>
              <a:off x="841486" y="2913888"/>
              <a:ext cx="1250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5V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6D5020B4-D7E0-CEF6-C0E9-B1FF7B30F4B6}"/>
                </a:ext>
              </a:extLst>
            </p:cNvPr>
            <p:cNvSpPr txBox="1"/>
            <p:nvPr/>
          </p:nvSpPr>
          <p:spPr>
            <a:xfrm>
              <a:off x="847583" y="3115056"/>
              <a:ext cx="1260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3V3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4546B84-2E86-18B9-D764-2D105EB1FD22}"/>
                </a:ext>
              </a:extLst>
            </p:cNvPr>
            <p:cNvSpPr txBox="1"/>
            <p:nvPr/>
          </p:nvSpPr>
          <p:spPr>
            <a:xfrm>
              <a:off x="869491" y="3322320"/>
              <a:ext cx="1260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GND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1700F113-573A-CC37-0424-3C918671CE6B}"/>
                </a:ext>
              </a:extLst>
            </p:cNvPr>
            <p:cNvSpPr txBox="1"/>
            <p:nvPr/>
          </p:nvSpPr>
          <p:spPr>
            <a:xfrm>
              <a:off x="847583" y="3547872"/>
              <a:ext cx="1250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INPUT_1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BCF46268-4B68-0046-F031-A8E4E077ED86}"/>
                </a:ext>
              </a:extLst>
            </p:cNvPr>
            <p:cNvSpPr txBox="1"/>
            <p:nvPr/>
          </p:nvSpPr>
          <p:spPr>
            <a:xfrm>
              <a:off x="847583" y="3749040"/>
              <a:ext cx="1256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INPUT_2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EC8C48AB-C5EE-765C-4052-BB1B2112F235}"/>
                </a:ext>
              </a:extLst>
            </p:cNvPr>
            <p:cNvSpPr txBox="1"/>
            <p:nvPr/>
          </p:nvSpPr>
          <p:spPr>
            <a:xfrm>
              <a:off x="847583" y="3956304"/>
              <a:ext cx="1256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INPUT_3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B5D3B9F1-E0BD-FE64-EA14-8F7B4934F342}"/>
                </a:ext>
              </a:extLst>
            </p:cNvPr>
            <p:cNvSpPr txBox="1"/>
            <p:nvPr/>
          </p:nvSpPr>
          <p:spPr>
            <a:xfrm>
              <a:off x="859781" y="4157472"/>
              <a:ext cx="1260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INPUT_4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BF1AE98E-3A6D-FD37-0250-17F93EF924CA}"/>
                </a:ext>
              </a:extLst>
            </p:cNvPr>
            <p:cNvSpPr txBox="1"/>
            <p:nvPr/>
          </p:nvSpPr>
          <p:spPr>
            <a:xfrm>
              <a:off x="847583" y="4401312"/>
              <a:ext cx="1262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INPUT_5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CBCE653E-B2C2-58B8-C505-33D0DBFCA548}"/>
                </a:ext>
              </a:extLst>
            </p:cNvPr>
            <p:cNvSpPr txBox="1"/>
            <p:nvPr/>
          </p:nvSpPr>
          <p:spPr>
            <a:xfrm>
              <a:off x="859781" y="4608576"/>
              <a:ext cx="1260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INPUT_6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1B963195-5313-D7C0-82F2-8E51DC446EDF}"/>
                </a:ext>
              </a:extLst>
            </p:cNvPr>
            <p:cNvSpPr txBox="1"/>
            <p:nvPr/>
          </p:nvSpPr>
          <p:spPr>
            <a:xfrm>
              <a:off x="847583" y="4809744"/>
              <a:ext cx="1268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/>
                <a:t>INPUT_7</a:t>
              </a:r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F5412A7E-BE9B-40B4-9C73-D8488C8DD0DA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>
              <a:off x="2116540" y="4994410"/>
              <a:ext cx="5047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483956FB-24A8-D011-487C-2F61F3BF9697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2120162" y="4793242"/>
              <a:ext cx="5011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A9153F2F-DE8B-C469-EF63-609EB964528F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2110444" y="4585978"/>
              <a:ext cx="5108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de Seta Reta 81">
              <a:extLst>
                <a:ext uri="{FF2B5EF4-FFF2-40B4-BE49-F238E27FC236}">
                  <a16:creationId xmlns:a16="http://schemas.microsoft.com/office/drawing/2014/main" id="{76AA557F-C486-899F-F400-E0FE4E51E797}"/>
                </a:ext>
              </a:extLst>
            </p:cNvPr>
            <p:cNvCxnSpPr>
              <a:stCxn id="53" idx="3"/>
            </p:cNvCxnSpPr>
            <p:nvPr/>
          </p:nvCxnSpPr>
          <p:spPr>
            <a:xfrm>
              <a:off x="2120162" y="4342138"/>
              <a:ext cx="5011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>
              <a:extLst>
                <a:ext uri="{FF2B5EF4-FFF2-40B4-BE49-F238E27FC236}">
                  <a16:creationId xmlns:a16="http://schemas.microsoft.com/office/drawing/2014/main" id="{A007CF82-E7A6-F354-9CA3-6EE0C72AD7E1}"/>
                </a:ext>
              </a:extLst>
            </p:cNvPr>
            <p:cNvCxnSpPr>
              <a:stCxn id="51" idx="3"/>
            </p:cNvCxnSpPr>
            <p:nvPr/>
          </p:nvCxnSpPr>
          <p:spPr>
            <a:xfrm>
              <a:off x="2104348" y="4140970"/>
              <a:ext cx="5169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62044173-AD4F-3A61-31F7-118EBE64EA96}"/>
                </a:ext>
              </a:extLst>
            </p:cNvPr>
            <p:cNvCxnSpPr>
              <a:cxnSpLocks/>
            </p:cNvCxnSpPr>
            <p:nvPr/>
          </p:nvCxnSpPr>
          <p:spPr>
            <a:xfrm>
              <a:off x="2129872" y="3917204"/>
              <a:ext cx="491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BBB37380-2057-66A9-FC7E-11D80E6B435E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>
              <a:off x="2098253" y="3732538"/>
              <a:ext cx="5230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2A08E154-05F1-5D17-F2B2-3B411B89BF82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2129872" y="3506986"/>
              <a:ext cx="491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8809C065-C2DC-7EA8-9509-1894D4DC0CA4}"/>
                </a:ext>
              </a:extLst>
            </p:cNvPr>
            <p:cNvCxnSpPr>
              <a:stCxn id="43" idx="3"/>
            </p:cNvCxnSpPr>
            <p:nvPr/>
          </p:nvCxnSpPr>
          <p:spPr>
            <a:xfrm>
              <a:off x="2107964" y="3299722"/>
              <a:ext cx="5133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8E921AE3-521C-0D6C-BFCD-8CF6FA33FF60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2092155" y="3098554"/>
              <a:ext cx="5510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06DDE042-54CC-641D-05A7-82E4CA486007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99" name="Imagem 98" descr="Ícone&#10;&#10;Descrição gerada automaticamente">
              <a:extLst>
                <a:ext uri="{FF2B5EF4-FFF2-40B4-BE49-F238E27FC236}">
                  <a16:creationId xmlns:a16="http://schemas.microsoft.com/office/drawing/2014/main" id="{1992FE3F-CB7E-B0EA-4C5B-D16DB2369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AFCB404E-D9DE-1324-5D40-ED2DB93AAFF9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60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6642-CD9D-3092-C745-09D3D44D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BE26B916-9EF8-EBBF-D009-809A4402B8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DC23BE1-41FA-F184-13D3-DC30D52C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504"/>
            <a:ext cx="10515600" cy="2348991"/>
          </a:xfrm>
        </p:spPr>
        <p:txBody>
          <a:bodyPr/>
          <a:lstStyle/>
          <a:p>
            <a:pPr marL="0" indent="0" algn="ctr">
              <a:buNone/>
            </a:pPr>
            <a:r>
              <a:rPr lang="pt-BR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  <a:p>
            <a:pPr marL="0" indent="0" algn="ctr">
              <a:buNone/>
            </a:pPr>
            <a:r>
              <a:rPr lang="pt-BR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alisson.vasconcelos@ufu.br</a:t>
            </a:r>
            <a:endParaRPr lang="pt-B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Álisson Carvalho Vasconcelos</a:t>
            </a:r>
          </a:p>
        </p:txBody>
      </p:sp>
      <p:pic>
        <p:nvPicPr>
          <p:cNvPr id="12" name="Imagem 1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2FC6DA4C-1E3D-367E-DD67-2E9E8FE38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5789435"/>
            <a:ext cx="2356504" cy="106856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FBEAC7D-F576-E051-FF9C-AC03E71DD8CC}"/>
              </a:ext>
            </a:extLst>
          </p:cNvPr>
          <p:cNvGrpSpPr/>
          <p:nvPr/>
        </p:nvGrpSpPr>
        <p:grpSpPr>
          <a:xfrm>
            <a:off x="10927485" y="5648368"/>
            <a:ext cx="961319" cy="1286785"/>
            <a:chOff x="10927485" y="5648368"/>
            <a:chExt cx="961319" cy="1286785"/>
          </a:xfrm>
        </p:grpSpPr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3AC224F4-E667-1F82-904F-325812BB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75ED5E1-FF9C-2F45-81D6-F0276BF3F8B6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18" name="Imagem 1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FDA6707-6F74-4A46-E5D9-33F8EDCB5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4"/>
          <a:stretch>
            <a:fillRect/>
          </a:stretch>
        </p:blipFill>
        <p:spPr>
          <a:xfrm>
            <a:off x="8780764" y="0"/>
            <a:ext cx="3411236" cy="1435885"/>
          </a:xfrm>
          <a:prstGeom prst="rect">
            <a:avLst/>
          </a:prstGeom>
        </p:spPr>
      </p:pic>
      <p:pic>
        <p:nvPicPr>
          <p:cNvPr id="26" name="Imagem 25" descr="Diagrama, Diagrama de Venn&#10;&#10;O conteúdo gerado por IA pode estar incorreto.">
            <a:extLst>
              <a:ext uri="{FF2B5EF4-FFF2-40B4-BE49-F238E27FC236}">
                <a16:creationId xmlns:a16="http://schemas.microsoft.com/office/drawing/2014/main" id="{4DA8C992-4552-DD85-D7F9-4C68FB18C6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1" y="35134"/>
            <a:ext cx="3090846" cy="30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8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944E4-3839-092C-0BEC-69FC0F8CB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391508D-F5D9-5085-8A6B-9B14F9FF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/>
          </a:p>
        </p:txBody>
      </p:sp>
      <p:sp>
        <p:nvSpPr>
          <p:cNvPr id="47" name="Espaço Reservado para Conteúdo 6">
            <a:extLst>
              <a:ext uri="{FF2B5EF4-FFF2-40B4-BE49-F238E27FC236}">
                <a16:creationId xmlns:a16="http://schemas.microsoft.com/office/drawing/2014/main" id="{C7B32E87-4623-7E73-50F1-9A4250D5D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251316" cy="3104335"/>
          </a:xfrm>
        </p:spPr>
        <p:txBody>
          <a:bodyPr>
            <a:norm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Revisão MQTT;</a:t>
            </a:r>
          </a:p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Introdução Arduino IDE;</a:t>
            </a:r>
          </a:p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ESP32;</a:t>
            </a:r>
          </a:p>
          <a:p>
            <a:r>
              <a:rPr lang="pt-BR" err="1">
                <a:latin typeface="Arial" panose="020B0604020202020204" pitchFamily="34" charset="0"/>
                <a:cs typeface="Arial" panose="020B0604020202020204" pitchFamily="34" charset="0"/>
              </a:rPr>
              <a:t>CLPIoT</a:t>
            </a:r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 Didática</a:t>
            </a:r>
          </a:p>
        </p:txBody>
      </p:sp>
      <p:pic>
        <p:nvPicPr>
          <p:cNvPr id="5" name="Imagem 4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D74391EE-EA15-62EB-C271-A3F5D6318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r="987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730EB40-A5CC-5B18-6FBC-B454350B8692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2" name="Imagem 21" descr="Ícone&#10;&#10;Descrição gerada automaticamente">
              <a:extLst>
                <a:ext uri="{FF2B5EF4-FFF2-40B4-BE49-F238E27FC236}">
                  <a16:creationId xmlns:a16="http://schemas.microsoft.com/office/drawing/2014/main" id="{15EA8BE6-8268-9365-A1D2-C528CC83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F1521A3-C8EE-CB5A-4625-4FB1EB582058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5" name="Imagem 2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A0299BAA-9D6A-B540-6E05-EB0075482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4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215B3-D003-F14A-899E-F22FF1DB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6E0389-BA8A-CE7D-1F0E-885293250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CF17D7-DDDF-2D0B-AB58-25440B9F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0EAB83-3044-EF5B-F146-07144A141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E09A9B6-B785-A1DF-BD34-6BAC52DE0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86A564-E5C5-313B-9CAE-A472D8D15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FFD6837-D4C4-6443-7243-A4DF0AEE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88843F-1DCA-62F0-B5FF-26EBBAAE6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786744"/>
            <a:ext cx="9448800" cy="1442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MQTT:</a:t>
            </a:r>
          </a:p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Publicador/Subscritor.</a:t>
            </a:r>
          </a:p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Broker (Servidor)</a:t>
            </a:r>
          </a:p>
          <a:p>
            <a:pPr marL="0" indent="457200">
              <a:buNone/>
            </a:pP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D0775653-9BD5-18CA-17DF-C077E20B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6" name="Imagem 5" descr="Interface gráfica do usuário, Diagrama&#10;&#10;O conteúdo gerado por IA pode estar incorreto.">
            <a:extLst>
              <a:ext uri="{FF2B5EF4-FFF2-40B4-BE49-F238E27FC236}">
                <a16:creationId xmlns:a16="http://schemas.microsoft.com/office/drawing/2014/main" id="{07EAEB8D-4408-1795-899E-A32B999DA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1836767"/>
            <a:ext cx="7621064" cy="287695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0FF95CC-3E51-7384-598B-F2FDD0798753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E1E39DF4-5B75-AEF6-6F55-BF8FF83D4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99029B2-BFCD-A6C4-E488-890FF853D832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8" name="Imagem 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BE113429-BFC3-3905-19E2-42CA7EAF8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EFBFA0CF-7788-7CC9-A8D7-F1A186646BFD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3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5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38F2B666-8E60-6446-1ED5-A23D27BEF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B7675E64-3E63-E771-0A75-43BEAFD2337C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4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6A2285-D663-F190-D7BC-E0AAD309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838" y="2197999"/>
            <a:ext cx="4820323" cy="3591426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5846B8B-3292-51AC-543E-B64B1CAA2D9E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F88C837C-534D-8424-3BBA-4AAC2E66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3A3BB95-9880-948F-6CF1-056B2B0C79F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4" name="Imagem 13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9543EFA9-7281-375B-9B12-5640A12AB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5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F0F89F-9666-B40B-565E-40ABF7E8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5EC93E7-C09A-DE9C-3DE3-CEBF1A3E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BFFC77-2A1F-2A34-B930-583351EAD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2986C0-7B05-0BB6-3B03-971D53D72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799E96-03B6-14A6-1DEC-4283F667F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09139CE-99C4-4B6B-5A14-3094D6041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B6AC98C-0DB4-7016-BA9B-0E78B23C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96C76F67-803D-74E9-21E1-4AADE202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615981-345D-C903-1D4F-A1AEB183A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654" y="1981995"/>
            <a:ext cx="5134692" cy="34009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E32B30-A8DD-CB43-0B74-BBD65642E564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Inclusão de Bibliotecas e Definições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34CE316-F5C5-D5D8-01F5-F4438267AED3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FC1D08C4-25BD-4BFF-A81E-DFC7ED5B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73B0C02-EB7B-F6FD-22D4-7FF4C1F9D2B1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8" name="Imagem 1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06204100-308C-A015-B41F-A31BCD9FF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EB12368D-4236-6A1F-2346-A36203F2ECFF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5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2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88280-D2D2-CC18-9202-968EBEBE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14FA25-BA6B-D1F7-E255-D47639A04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49195D-A068-62CE-3E6A-38AA5D696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50E150-9AA8-0B2C-505C-88776CC9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74D8D7-4B6E-E506-93FA-1EFF2AB23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51E4FF-B29E-037C-0EFD-0E46CA73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E8C847-78FD-DBB5-3C2C-95A88CF9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4B3A7E8-5213-1B8E-5102-302FF8A3B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6AB98E9-9A0D-D3C1-3479-E45DE6AADBBE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Configurações Iniciais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DE2B04-F517-5C0F-5601-42A918CA8F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475"/>
          <a:stretch>
            <a:fillRect/>
          </a:stretch>
        </p:blipFill>
        <p:spPr>
          <a:xfrm>
            <a:off x="2628416" y="1648613"/>
            <a:ext cx="6935168" cy="5172937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D39BBFEF-CBE9-6E4B-1F73-106C76F7B1DB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4" name="Imagem 3" descr="Ícone&#10;&#10;Descrição gerada automaticamente">
              <a:extLst>
                <a:ext uri="{FF2B5EF4-FFF2-40B4-BE49-F238E27FC236}">
                  <a16:creationId xmlns:a16="http://schemas.microsoft.com/office/drawing/2014/main" id="{4872DDC9-17E6-6508-5927-BE56191A6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B6D52DC-211A-90A6-D2F4-ED4473A325B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6" name="Imagem 5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3BFE4742-D07E-F393-41D6-701A7C2E9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7" name="Espaço Reservado para Número de Slide 3">
            <a:extLst>
              <a:ext uri="{FF2B5EF4-FFF2-40B4-BE49-F238E27FC236}">
                <a16:creationId xmlns:a16="http://schemas.microsoft.com/office/drawing/2014/main" id="{07C762B3-E79A-8905-E12B-48D4582E9B4C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6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74D1C-DBDF-0730-3779-136BC497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3C5DFB1-EBAB-9C13-1745-8823899F5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259921-45AB-DF5B-5B73-80F311BB1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BA1F9F-F5E0-8942-0036-5C88582D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72278F-6A74-94DC-2B1F-DA6987D68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338BF3F-EF69-EA8A-3E66-ECB956C5A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17BA3A-2522-EB7A-A087-170AAA1B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F408650C-2712-48E3-A8C8-923F2264E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AA7A7E4-D5F0-560C-AB47-F8E911BB1A12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Configurações Iniciais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9DDEF46-C4D5-B4A1-C04F-8E7935C29CEA}"/>
              </a:ext>
            </a:extLst>
          </p:cNvPr>
          <p:cNvGrpSpPr/>
          <p:nvPr/>
        </p:nvGrpSpPr>
        <p:grpSpPr>
          <a:xfrm>
            <a:off x="3010244" y="2430417"/>
            <a:ext cx="1837157" cy="1133872"/>
            <a:chOff x="3010244" y="2430417"/>
            <a:chExt cx="1837157" cy="1133872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B874B1F-F970-763F-F692-B99111B53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845" t="18831" r="58665" b="70861"/>
            <a:stretch>
              <a:fillRect/>
            </a:stretch>
          </p:blipFill>
          <p:spPr>
            <a:xfrm>
              <a:off x="3010244" y="2430417"/>
              <a:ext cx="1837157" cy="646176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573E27C-E3D2-3E65-3EAD-45570EA8CA7B}"/>
                </a:ext>
              </a:extLst>
            </p:cNvPr>
            <p:cNvSpPr txBox="1"/>
            <p:nvPr/>
          </p:nvSpPr>
          <p:spPr>
            <a:xfrm>
              <a:off x="3109180" y="3194957"/>
              <a:ext cx="1432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Inicialização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BC54DB9-D8EC-BA35-80E2-0B6F763A58AB}"/>
              </a:ext>
            </a:extLst>
          </p:cNvPr>
          <p:cNvGrpSpPr/>
          <p:nvPr/>
        </p:nvGrpSpPr>
        <p:grpSpPr>
          <a:xfrm>
            <a:off x="6453760" y="2259114"/>
            <a:ext cx="4014176" cy="1408470"/>
            <a:chOff x="6453760" y="2259114"/>
            <a:chExt cx="4014176" cy="140847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1B7BBBB-F80A-1004-B44F-02BD7C4E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4625" r="42118" b="19497"/>
            <a:stretch>
              <a:fillRect/>
            </a:stretch>
          </p:blipFill>
          <p:spPr>
            <a:xfrm>
              <a:off x="6453760" y="2259114"/>
              <a:ext cx="4014176" cy="995315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B6FD199-40F7-E102-08B4-94468C3CE5A4}"/>
                </a:ext>
              </a:extLst>
            </p:cNvPr>
            <p:cNvSpPr txBox="1"/>
            <p:nvPr/>
          </p:nvSpPr>
          <p:spPr>
            <a:xfrm>
              <a:off x="6949376" y="3298252"/>
              <a:ext cx="3022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Setup Broker e Pino de Saida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D530239-43C3-BB1E-CBC9-CC18546D114B}"/>
              </a:ext>
            </a:extLst>
          </p:cNvPr>
          <p:cNvGrpSpPr/>
          <p:nvPr/>
        </p:nvGrpSpPr>
        <p:grpSpPr>
          <a:xfrm>
            <a:off x="2628416" y="3878541"/>
            <a:ext cx="6935168" cy="2533183"/>
            <a:chOff x="2766031" y="3836572"/>
            <a:chExt cx="6935168" cy="253318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E32E56A-6F9A-2792-71C1-D0EA5331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068" b="36961"/>
            <a:stretch>
              <a:fillRect/>
            </a:stretch>
          </p:blipFill>
          <p:spPr>
            <a:xfrm>
              <a:off x="2766031" y="3836572"/>
              <a:ext cx="6935168" cy="2129424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8BD6FBC-184D-71B2-8526-562D8CBA860A}"/>
                </a:ext>
              </a:extLst>
            </p:cNvPr>
            <p:cNvSpPr txBox="1"/>
            <p:nvPr/>
          </p:nvSpPr>
          <p:spPr>
            <a:xfrm>
              <a:off x="4964678" y="6000423"/>
              <a:ext cx="2537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Conexão com o Modem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D07BFDA-C89C-9F35-1FBE-F57529C15968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F9614D88-5012-4851-5A82-25B2E6AF4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2F49E67-56C2-303F-A92C-A9F1FF5FF21E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8" name="Imagem 1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8F45C684-8584-6712-7154-F867BAE52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6BA1A943-F4DF-2D26-8DDC-17E30EB5FF21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7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8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7850B6-FC88-39B1-A1C0-4A0F401EC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8E8E6B-C856-F321-31D3-95EF7313D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48E1D7-AD72-452A-D607-7426D0EC3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772A492-B6EF-B13C-1F31-1456BCD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36A34E-DC42-02F2-E882-CD335EB3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6DE7D7-6669-8A00-3D1E-C8F4A7929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E249D1-8546-D7D9-ED7E-FAC07C62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230A619-B91A-3273-F8E3-6BAEDD3BA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E79F59B-B23D-7971-F5E7-E43E7A715295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Função Laço de Repetição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0F2A6AE-A82E-5CE5-A8D0-765F747DB9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175" r="41210"/>
          <a:stretch>
            <a:fillRect/>
          </a:stretch>
        </p:blipFill>
        <p:spPr>
          <a:xfrm>
            <a:off x="4057408" y="3738660"/>
            <a:ext cx="4077184" cy="991957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21D61A1-E57B-872C-15AC-2EFCF0C0B554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CCC07E99-36DB-9231-F3D7-804D7A88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8D00F085-0F0C-5DB1-8681-095EFDB523A5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8" name="Imagem 17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2C5FFAF8-EC46-38D3-3EAB-277349A30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54E04F10-176A-BB81-2506-E49C78966056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8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5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5B112-2C2C-3D06-28CD-CA0969019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F0394D7-F660-BC8A-6501-D1332C8BA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370BC2-C583-CADE-9D42-E6358222D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5747D9-6435-D532-A3B9-940275FA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067875-3827-3155-4A2C-287BD547F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746D9C-3BC3-E2EA-7B1F-EE2E66CC5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5297E9E-75D7-7D14-CF86-6912C42E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Arduino IDE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2232FCD3-7AB7-0321-F2A9-F0BE60879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E4EA522-8E0C-1FA9-2E14-925A74398F00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</a:rPr>
              <a:t>Função de Subscrição Broker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11C024-E75C-2188-71CC-2BAFD0AA46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304"/>
          <a:stretch>
            <a:fillRect/>
          </a:stretch>
        </p:blipFill>
        <p:spPr>
          <a:xfrm>
            <a:off x="2585771" y="1747082"/>
            <a:ext cx="6782747" cy="490348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0760F49F-BF86-08DA-1565-24CD99BF7075}"/>
              </a:ext>
            </a:extLst>
          </p:cNvPr>
          <p:cNvGrpSpPr/>
          <p:nvPr/>
        </p:nvGrpSpPr>
        <p:grpSpPr>
          <a:xfrm>
            <a:off x="245718" y="6051864"/>
            <a:ext cx="605628" cy="858074"/>
            <a:chOff x="10927485" y="5648368"/>
            <a:chExt cx="961319" cy="1369708"/>
          </a:xfrm>
        </p:grpSpPr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C807AC13-BA2E-ACBF-6B66-0FD62BD3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F948A96-F3E9-CD94-54D7-6E3C8B0B3166}"/>
                </a:ext>
              </a:extLst>
            </p:cNvPr>
            <p:cNvSpPr txBox="1"/>
            <p:nvPr/>
          </p:nvSpPr>
          <p:spPr>
            <a:xfrm>
              <a:off x="10996958" y="6526784"/>
              <a:ext cx="822371" cy="49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  <a:endParaRPr lang="pt-BR" sz="2000" b="1">
                <a:solidFill>
                  <a:srgbClr val="00206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9" name="Imagem 8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A70559DC-4333-DC6B-CD34-9EF237B86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085381"/>
            <a:ext cx="1703832" cy="772609"/>
          </a:xfrm>
          <a:prstGeom prst="rect">
            <a:avLst/>
          </a:prstGeom>
        </p:spPr>
      </p:pic>
      <p:sp>
        <p:nvSpPr>
          <p:cNvPr id="10" name="Espaço Reservado para Número de Slide 3">
            <a:extLst>
              <a:ext uri="{FF2B5EF4-FFF2-40B4-BE49-F238E27FC236}">
                <a16:creationId xmlns:a16="http://schemas.microsoft.com/office/drawing/2014/main" id="{03008A70-7DBF-A08B-847B-1DB759E91318}"/>
              </a:ext>
            </a:extLst>
          </p:cNvPr>
          <p:cNvSpPr txBox="1">
            <a:spLocks/>
          </p:cNvSpPr>
          <p:nvPr/>
        </p:nvSpPr>
        <p:spPr>
          <a:xfrm>
            <a:off x="7698151" y="64715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9</a:t>
            </a:fld>
            <a:endParaRPr lang="pl-PL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7593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553</Words>
  <Application>Microsoft Office PowerPoint</Application>
  <PresentationFormat>Widescreen</PresentationFormat>
  <Paragraphs>239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Aptos Narrow</vt:lpstr>
      <vt:lpstr>Arial</vt:lpstr>
      <vt:lpstr>Tema do Office</vt:lpstr>
      <vt:lpstr>FEMEC-33101 Introdução a Engenharia Mecatrônica</vt:lpstr>
      <vt:lpstr>SUMÁRIO</vt:lpstr>
      <vt:lpstr>Revisão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Introdução Arduino IDE</vt:lpstr>
      <vt:lpstr>ESP32</vt:lpstr>
      <vt:lpstr>ESP32</vt:lpstr>
      <vt:lpstr>CLPIoT Didática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Alisson Carvalho Vasconcelos</dc:creator>
  <cp:lastModifiedBy>Álisson Carvalho Vasconcelos</cp:lastModifiedBy>
  <cp:revision>1</cp:revision>
  <dcterms:created xsi:type="dcterms:W3CDTF">2025-02-11T22:16:29Z</dcterms:created>
  <dcterms:modified xsi:type="dcterms:W3CDTF">2025-09-04T20:26:36Z</dcterms:modified>
</cp:coreProperties>
</file>